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Architects Daughter"/>
      <p:regular r:id="rId18"/>
    </p:embeddedFont>
    <p:embeddedFont>
      <p:font typeface="Old Standard TT"/>
      <p:regular r:id="rId19"/>
      <p:bold r:id="rId20"/>
      <p:italic r:id="rId21"/>
    </p:embeddedFont>
    <p:embeddedFont>
      <p:font typeface="Bowlby One SC"/>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OldStandardTT-bold.fntdata"/><Relationship Id="rId11" Type="http://schemas.openxmlformats.org/officeDocument/2006/relationships/slide" Target="slides/slide7.xml"/><Relationship Id="rId22" Type="http://schemas.openxmlformats.org/officeDocument/2006/relationships/font" Target="fonts/BowlbyOneSC-regular.fntdata"/><Relationship Id="rId10" Type="http://schemas.openxmlformats.org/officeDocument/2006/relationships/slide" Target="slides/slide6.xml"/><Relationship Id="rId21" Type="http://schemas.openxmlformats.org/officeDocument/2006/relationships/font" Target="fonts/OldStandardTT-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OldStandardTT-regular.fntdata"/><Relationship Id="rId6" Type="http://schemas.openxmlformats.org/officeDocument/2006/relationships/slide" Target="slides/slide2.xml"/><Relationship Id="rId18" Type="http://schemas.openxmlformats.org/officeDocument/2006/relationships/font" Target="fonts/ArchitectsDaughter-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100"/>
            <a:ext cx="9144000" cy="1711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cxnSp>
        <p:nvCxnSpPr>
          <p:cNvPr id="11" name="Shape 11"/>
          <p:cNvCxnSpPr/>
          <p:nvPr/>
        </p:nvCxnSpPr>
        <p:spPr>
          <a:xfrm>
            <a:off x="641934" y="3597500"/>
            <a:ext cx="390299" cy="0"/>
          </a:xfrm>
          <a:prstGeom prst="straightConnector1">
            <a:avLst/>
          </a:prstGeom>
          <a:noFill/>
          <a:ln cap="flat" cmpd="sng" w="28575">
            <a:solidFill>
              <a:schemeClr val="accent1"/>
            </a:solidFill>
            <a:prstDash val="solid"/>
            <a:round/>
            <a:headEnd len="med" w="med" type="none"/>
            <a:tailEnd len="med" w="med" type="none"/>
          </a:ln>
        </p:spPr>
      </p:cxnSp>
      <p:sp>
        <p:nvSpPr>
          <p:cNvPr id="12" name="Shape 12"/>
          <p:cNvSpPr txBox="1"/>
          <p:nvPr>
            <p:ph type="ctrTitle"/>
          </p:nvPr>
        </p:nvSpPr>
        <p:spPr>
          <a:xfrm>
            <a:off x="512700" y="1893300"/>
            <a:ext cx="8118600" cy="1522800"/>
          </a:xfrm>
          <a:prstGeom prst="rect">
            <a:avLst/>
          </a:prstGeom>
        </p:spPr>
        <p:txBody>
          <a:bodyPr anchorCtr="0" anchor="b" bIns="91425" lIns="91425" rIns="91425" tIns="91425"/>
          <a:lstStyle>
            <a:lvl1pPr lvl="0">
              <a:spcBef>
                <a:spcPts val="0"/>
              </a:spcBef>
              <a:buClr>
                <a:schemeClr val="accent1"/>
              </a:buClr>
              <a:buSzPct val="100000"/>
              <a:defRPr sz="4200">
                <a:solidFill>
                  <a:schemeClr val="accent1"/>
                </a:solidFill>
              </a:defRPr>
            </a:lvl1pPr>
            <a:lvl2pPr lvl="1">
              <a:spcBef>
                <a:spcPts val="0"/>
              </a:spcBef>
              <a:buClr>
                <a:schemeClr val="accent1"/>
              </a:buClr>
              <a:buSzPct val="100000"/>
              <a:defRPr sz="4200">
                <a:solidFill>
                  <a:schemeClr val="accent1"/>
                </a:solidFill>
              </a:defRPr>
            </a:lvl2pPr>
            <a:lvl3pPr lvl="2">
              <a:spcBef>
                <a:spcPts val="0"/>
              </a:spcBef>
              <a:buClr>
                <a:schemeClr val="accent1"/>
              </a:buClr>
              <a:buSzPct val="100000"/>
              <a:defRPr sz="4200">
                <a:solidFill>
                  <a:schemeClr val="accent1"/>
                </a:solidFill>
              </a:defRPr>
            </a:lvl3pPr>
            <a:lvl4pPr lvl="3">
              <a:spcBef>
                <a:spcPts val="0"/>
              </a:spcBef>
              <a:buClr>
                <a:schemeClr val="accent1"/>
              </a:buClr>
              <a:buSzPct val="100000"/>
              <a:defRPr sz="4200">
                <a:solidFill>
                  <a:schemeClr val="accent1"/>
                </a:solidFill>
              </a:defRPr>
            </a:lvl4pPr>
            <a:lvl5pPr lvl="4">
              <a:spcBef>
                <a:spcPts val="0"/>
              </a:spcBef>
              <a:buClr>
                <a:schemeClr val="accent1"/>
              </a:buClr>
              <a:buSzPct val="100000"/>
              <a:defRPr sz="4200">
                <a:solidFill>
                  <a:schemeClr val="accent1"/>
                </a:solidFill>
              </a:defRPr>
            </a:lvl5pPr>
            <a:lvl6pPr lvl="5">
              <a:spcBef>
                <a:spcPts val="0"/>
              </a:spcBef>
              <a:buClr>
                <a:schemeClr val="accent1"/>
              </a:buClr>
              <a:buSzPct val="100000"/>
              <a:defRPr sz="4200">
                <a:solidFill>
                  <a:schemeClr val="accent1"/>
                </a:solidFill>
              </a:defRPr>
            </a:lvl6pPr>
            <a:lvl7pPr lvl="6">
              <a:spcBef>
                <a:spcPts val="0"/>
              </a:spcBef>
              <a:buClr>
                <a:schemeClr val="accent1"/>
              </a:buClr>
              <a:buSzPct val="100000"/>
              <a:defRPr sz="4200">
                <a:solidFill>
                  <a:schemeClr val="accent1"/>
                </a:solidFill>
              </a:defRPr>
            </a:lvl7pPr>
            <a:lvl8pPr lvl="7">
              <a:spcBef>
                <a:spcPts val="0"/>
              </a:spcBef>
              <a:buClr>
                <a:schemeClr val="accent1"/>
              </a:buClr>
              <a:buSzPct val="100000"/>
              <a:defRPr sz="4200">
                <a:solidFill>
                  <a:schemeClr val="accent1"/>
                </a:solidFill>
              </a:defRPr>
            </a:lvl8pPr>
            <a:lvl9pPr lvl="8">
              <a:spcBef>
                <a:spcPts val="0"/>
              </a:spcBef>
              <a:buClr>
                <a:schemeClr val="accent1"/>
              </a:buClr>
              <a:buSzPct val="100000"/>
              <a:defRPr sz="4200">
                <a:solidFill>
                  <a:schemeClr val="accent1"/>
                </a:solidFill>
              </a:defRPr>
            </a:lvl9pPr>
          </a:lstStyle>
          <a:p/>
        </p:txBody>
      </p:sp>
      <p:sp>
        <p:nvSpPr>
          <p:cNvPr id="13" name="Shape 13"/>
          <p:cNvSpPr txBox="1"/>
          <p:nvPr>
            <p:ph idx="1" type="subTitle"/>
          </p:nvPr>
        </p:nvSpPr>
        <p:spPr>
          <a:xfrm>
            <a:off x="512700" y="3840639"/>
            <a:ext cx="8118600" cy="787500"/>
          </a:xfrm>
          <a:prstGeom prst="rect">
            <a:avLst/>
          </a:prstGeom>
        </p:spPr>
        <p:txBody>
          <a:bodyPr anchorCtr="0" anchor="t" bIns="91425" lIns="91425" rIns="91425" tIns="91425"/>
          <a:lstStyle>
            <a:lvl1pPr lvl="0">
              <a:lnSpc>
                <a:spcPct val="100000"/>
              </a:lnSpc>
              <a:spcBef>
                <a:spcPts val="0"/>
              </a:spcBef>
              <a:spcAft>
                <a:spcPts val="0"/>
              </a:spcAft>
              <a:buClr>
                <a:schemeClr val="accent2"/>
              </a:buClr>
              <a:buSzPct val="100000"/>
              <a:buNone/>
              <a:defRPr sz="2400">
                <a:solidFill>
                  <a:schemeClr val="accent2"/>
                </a:solidFill>
              </a:defRPr>
            </a:lvl1pPr>
            <a:lvl2pPr lvl="1">
              <a:lnSpc>
                <a:spcPct val="100000"/>
              </a:lnSpc>
              <a:spcBef>
                <a:spcPts val="0"/>
              </a:spcBef>
              <a:spcAft>
                <a:spcPts val="0"/>
              </a:spcAft>
              <a:buClr>
                <a:schemeClr val="accent2"/>
              </a:buClr>
              <a:buSzPct val="100000"/>
              <a:buNone/>
              <a:defRPr sz="2400">
                <a:solidFill>
                  <a:schemeClr val="accent2"/>
                </a:solidFill>
              </a:defRPr>
            </a:lvl2pPr>
            <a:lvl3pPr lvl="2">
              <a:lnSpc>
                <a:spcPct val="100000"/>
              </a:lnSpc>
              <a:spcBef>
                <a:spcPts val="0"/>
              </a:spcBef>
              <a:spcAft>
                <a:spcPts val="0"/>
              </a:spcAft>
              <a:buClr>
                <a:schemeClr val="accent2"/>
              </a:buClr>
              <a:buSzPct val="100000"/>
              <a:buNone/>
              <a:defRPr sz="2400">
                <a:solidFill>
                  <a:schemeClr val="accent2"/>
                </a:solidFill>
              </a:defRPr>
            </a:lvl3pPr>
            <a:lvl4pPr lvl="3">
              <a:lnSpc>
                <a:spcPct val="100000"/>
              </a:lnSpc>
              <a:spcBef>
                <a:spcPts val="0"/>
              </a:spcBef>
              <a:spcAft>
                <a:spcPts val="0"/>
              </a:spcAft>
              <a:buClr>
                <a:schemeClr val="accent2"/>
              </a:buClr>
              <a:buSzPct val="100000"/>
              <a:buNone/>
              <a:defRPr sz="2400">
                <a:solidFill>
                  <a:schemeClr val="accent2"/>
                </a:solidFill>
              </a:defRPr>
            </a:lvl4pPr>
            <a:lvl5pPr lvl="4">
              <a:lnSpc>
                <a:spcPct val="100000"/>
              </a:lnSpc>
              <a:spcBef>
                <a:spcPts val="0"/>
              </a:spcBef>
              <a:spcAft>
                <a:spcPts val="0"/>
              </a:spcAft>
              <a:buClr>
                <a:schemeClr val="accent2"/>
              </a:buClr>
              <a:buSzPct val="100000"/>
              <a:buNone/>
              <a:defRPr sz="2400">
                <a:solidFill>
                  <a:schemeClr val="accent2"/>
                </a:solidFill>
              </a:defRPr>
            </a:lvl5pPr>
            <a:lvl6pPr lvl="5">
              <a:lnSpc>
                <a:spcPct val="100000"/>
              </a:lnSpc>
              <a:spcBef>
                <a:spcPts val="0"/>
              </a:spcBef>
              <a:spcAft>
                <a:spcPts val="0"/>
              </a:spcAft>
              <a:buClr>
                <a:schemeClr val="accent2"/>
              </a:buClr>
              <a:buSzPct val="100000"/>
              <a:buNone/>
              <a:defRPr sz="2400">
                <a:solidFill>
                  <a:schemeClr val="accent2"/>
                </a:solidFill>
              </a:defRPr>
            </a:lvl6pPr>
            <a:lvl7pPr lvl="6">
              <a:lnSpc>
                <a:spcPct val="100000"/>
              </a:lnSpc>
              <a:spcBef>
                <a:spcPts val="0"/>
              </a:spcBef>
              <a:spcAft>
                <a:spcPts val="0"/>
              </a:spcAft>
              <a:buClr>
                <a:schemeClr val="accent2"/>
              </a:buClr>
              <a:buSzPct val="100000"/>
              <a:buNone/>
              <a:defRPr sz="2400">
                <a:solidFill>
                  <a:schemeClr val="accent2"/>
                </a:solidFill>
              </a:defRPr>
            </a:lvl7pPr>
            <a:lvl8pPr lvl="7">
              <a:lnSpc>
                <a:spcPct val="100000"/>
              </a:lnSpc>
              <a:spcBef>
                <a:spcPts val="0"/>
              </a:spcBef>
              <a:spcAft>
                <a:spcPts val="0"/>
              </a:spcAft>
              <a:buClr>
                <a:schemeClr val="accent2"/>
              </a:buClr>
              <a:buSzPct val="100000"/>
              <a:buNone/>
              <a:defRPr sz="2400">
                <a:solidFill>
                  <a:schemeClr val="accent2"/>
                </a:solidFill>
              </a:defRPr>
            </a:lvl8pPr>
            <a:lvl9pPr lvl="8">
              <a:lnSpc>
                <a:spcPct val="100000"/>
              </a:lnSpc>
              <a:spcBef>
                <a:spcPts val="0"/>
              </a:spcBef>
              <a:spcAft>
                <a:spcPts val="0"/>
              </a:spcAft>
              <a:buClr>
                <a:schemeClr val="accent2"/>
              </a:buClr>
              <a:buSzPct val="100000"/>
              <a:buNone/>
              <a:defRPr sz="2400">
                <a:solidFill>
                  <a:schemeClr val="accent2"/>
                </a:solidFill>
              </a:defRPr>
            </a:lvl9pPr>
          </a:lstStyle>
          <a:p/>
        </p:txBody>
      </p:sp>
      <p:sp>
        <p:nvSpPr>
          <p:cNvPr id="14" name="Shape 1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039650"/>
            <a:ext cx="8520600" cy="2106300"/>
          </a:xfrm>
          <a:prstGeom prst="rect">
            <a:avLst/>
          </a:prstGeom>
        </p:spPr>
        <p:txBody>
          <a:bodyPr anchorCtr="0" anchor="b" bIns="91425" lIns="91425" rIns="91425" tIns="91425"/>
          <a:lstStyle>
            <a:lvl1pPr lvl="0" algn="ctr">
              <a:spcBef>
                <a:spcPts val="0"/>
              </a:spcBef>
              <a:buSzPct val="100000"/>
              <a:defRPr b="1" sz="14000"/>
            </a:lvl1pPr>
            <a:lvl2pPr lvl="1" algn="ctr">
              <a:spcBef>
                <a:spcPts val="0"/>
              </a:spcBef>
              <a:buSzPct val="100000"/>
              <a:defRPr b="1" sz="14000"/>
            </a:lvl2pPr>
            <a:lvl3pPr lvl="2" algn="ctr">
              <a:spcBef>
                <a:spcPts val="0"/>
              </a:spcBef>
              <a:buSzPct val="100000"/>
              <a:defRPr b="1" sz="14000"/>
            </a:lvl3pPr>
            <a:lvl4pPr lvl="3" algn="ctr">
              <a:spcBef>
                <a:spcPts val="0"/>
              </a:spcBef>
              <a:buSzPct val="100000"/>
              <a:defRPr b="1" sz="14000"/>
            </a:lvl4pPr>
            <a:lvl5pPr lvl="4" algn="ctr">
              <a:spcBef>
                <a:spcPts val="0"/>
              </a:spcBef>
              <a:buSzPct val="100000"/>
              <a:defRPr b="1" sz="14000"/>
            </a:lvl5pPr>
            <a:lvl6pPr lvl="5" algn="ctr">
              <a:spcBef>
                <a:spcPts val="0"/>
              </a:spcBef>
              <a:buSzPct val="100000"/>
              <a:defRPr b="1" sz="14000"/>
            </a:lvl6pPr>
            <a:lvl7pPr lvl="6" algn="ctr">
              <a:spcBef>
                <a:spcPts val="0"/>
              </a:spcBef>
              <a:buSzPct val="100000"/>
              <a:defRPr b="1" sz="14000"/>
            </a:lvl7pPr>
            <a:lvl8pPr lvl="7" algn="ctr">
              <a:spcBef>
                <a:spcPts val="0"/>
              </a:spcBef>
              <a:buSzPct val="100000"/>
              <a:defRPr b="1" sz="14000"/>
            </a:lvl8pPr>
            <a:lvl9pPr lvl="8" algn="ctr">
              <a:spcBef>
                <a:spcPts val="0"/>
              </a:spcBef>
              <a:buSzPct val="100000"/>
              <a:defRPr b="1" sz="14000"/>
            </a:lvl9pPr>
          </a:lstStyle>
          <a:p/>
        </p:txBody>
      </p:sp>
      <p:sp>
        <p:nvSpPr>
          <p:cNvPr id="51" name="Shape 51"/>
          <p:cNvSpPr txBox="1"/>
          <p:nvPr>
            <p:ph idx="1" type="body"/>
          </p:nvPr>
        </p:nvSpPr>
        <p:spPr>
          <a:xfrm>
            <a:off x="311700" y="32284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5" name="Shape 15"/>
        <p:cNvGrpSpPr/>
        <p:nvPr/>
      </p:nvGrpSpPr>
      <p:grpSpPr>
        <a:xfrm>
          <a:off x="0" y="0"/>
          <a:ext cx="0" cy="0"/>
          <a:chOff x="0" y="0"/>
          <a:chExt cx="0" cy="0"/>
        </a:xfrm>
      </p:grpSpPr>
      <p:cxnSp>
        <p:nvCxnSpPr>
          <p:cNvPr id="16" name="Shape 16"/>
          <p:cNvCxnSpPr/>
          <p:nvPr/>
        </p:nvCxnSpPr>
        <p:spPr>
          <a:xfrm>
            <a:off x="641934" y="3597500"/>
            <a:ext cx="390299" cy="0"/>
          </a:xfrm>
          <a:prstGeom prst="straightConnector1">
            <a:avLst/>
          </a:prstGeom>
          <a:noFill/>
          <a:ln cap="flat" cmpd="sng" w="28575">
            <a:solidFill>
              <a:schemeClr val="lt2"/>
            </a:solidFill>
            <a:prstDash val="solid"/>
            <a:round/>
            <a:headEnd len="med" w="med" type="none"/>
            <a:tailEnd len="med" w="med" type="none"/>
          </a:ln>
        </p:spPr>
      </p:cxnSp>
      <p:sp>
        <p:nvSpPr>
          <p:cNvPr id="17" name="Shape 17"/>
          <p:cNvSpPr txBox="1"/>
          <p:nvPr>
            <p:ph type="title"/>
          </p:nvPr>
        </p:nvSpPr>
        <p:spPr>
          <a:xfrm>
            <a:off x="512700" y="1893300"/>
            <a:ext cx="8118600" cy="1522800"/>
          </a:xfrm>
          <a:prstGeom prst="rect">
            <a:avLst/>
          </a:prstGeom>
        </p:spPr>
        <p:txBody>
          <a:bodyPr anchorCtr="0" anchor="b" bIns="91425" lIns="91425" rIns="91425" tIns="91425"/>
          <a:lstStyle>
            <a:lvl1pPr lvl="0">
              <a:spcBef>
                <a:spcPts val="0"/>
              </a:spcBef>
              <a:buClr>
                <a:schemeClr val="accent1"/>
              </a:buClr>
              <a:buSzPct val="100000"/>
              <a:defRPr sz="6000">
                <a:solidFill>
                  <a:schemeClr val="accent1"/>
                </a:solidFill>
              </a:defRPr>
            </a:lvl1pPr>
            <a:lvl2pPr lvl="1">
              <a:spcBef>
                <a:spcPts val="0"/>
              </a:spcBef>
              <a:buClr>
                <a:schemeClr val="accent1"/>
              </a:buClr>
              <a:buSzPct val="100000"/>
              <a:defRPr sz="6000">
                <a:solidFill>
                  <a:schemeClr val="accent1"/>
                </a:solidFill>
              </a:defRPr>
            </a:lvl2pPr>
            <a:lvl3pPr lvl="2">
              <a:spcBef>
                <a:spcPts val="0"/>
              </a:spcBef>
              <a:buClr>
                <a:schemeClr val="accent1"/>
              </a:buClr>
              <a:buSzPct val="100000"/>
              <a:defRPr sz="6000">
                <a:solidFill>
                  <a:schemeClr val="accent1"/>
                </a:solidFill>
              </a:defRPr>
            </a:lvl3pPr>
            <a:lvl4pPr lvl="3">
              <a:spcBef>
                <a:spcPts val="0"/>
              </a:spcBef>
              <a:buClr>
                <a:schemeClr val="accent1"/>
              </a:buClr>
              <a:buSzPct val="100000"/>
              <a:defRPr sz="6000">
                <a:solidFill>
                  <a:schemeClr val="accent1"/>
                </a:solidFill>
              </a:defRPr>
            </a:lvl4pPr>
            <a:lvl5pPr lvl="4">
              <a:spcBef>
                <a:spcPts val="0"/>
              </a:spcBef>
              <a:buClr>
                <a:schemeClr val="accent1"/>
              </a:buClr>
              <a:buSzPct val="100000"/>
              <a:defRPr sz="6000">
                <a:solidFill>
                  <a:schemeClr val="accent1"/>
                </a:solidFill>
              </a:defRPr>
            </a:lvl5pPr>
            <a:lvl6pPr lvl="5">
              <a:spcBef>
                <a:spcPts val="0"/>
              </a:spcBef>
              <a:buClr>
                <a:schemeClr val="accent1"/>
              </a:buClr>
              <a:buSzPct val="100000"/>
              <a:defRPr sz="6000">
                <a:solidFill>
                  <a:schemeClr val="accent1"/>
                </a:solidFill>
              </a:defRPr>
            </a:lvl6pPr>
            <a:lvl7pPr lvl="6">
              <a:spcBef>
                <a:spcPts val="0"/>
              </a:spcBef>
              <a:buClr>
                <a:schemeClr val="accent1"/>
              </a:buClr>
              <a:buSzPct val="100000"/>
              <a:defRPr sz="6000">
                <a:solidFill>
                  <a:schemeClr val="accent1"/>
                </a:solidFill>
              </a:defRPr>
            </a:lvl7pPr>
            <a:lvl8pPr lvl="7">
              <a:spcBef>
                <a:spcPts val="0"/>
              </a:spcBef>
              <a:buClr>
                <a:schemeClr val="accent1"/>
              </a:buClr>
              <a:buSzPct val="100000"/>
              <a:defRPr sz="6000">
                <a:solidFill>
                  <a:schemeClr val="accent1"/>
                </a:solidFill>
              </a:defRPr>
            </a:lvl8pPr>
            <a:lvl9pPr lvl="8">
              <a:spcBef>
                <a:spcPts val="0"/>
              </a:spcBef>
              <a:buClr>
                <a:schemeClr val="accent1"/>
              </a:buClr>
              <a:buSzPct val="100000"/>
              <a:defRPr sz="6000">
                <a:solidFill>
                  <a:schemeClr val="accent1"/>
                </a:solidFill>
              </a:defRPr>
            </a:lvl9pPr>
          </a:lstStyle>
          <a:p/>
        </p:txBody>
      </p:sp>
      <p:sp>
        <p:nvSpPr>
          <p:cNvPr id="18" name="Shape 1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21" name="Shape 21"/>
          <p:cNvSpPr txBox="1"/>
          <p:nvPr>
            <p:ph type="title"/>
          </p:nvPr>
        </p:nvSpPr>
        <p:spPr>
          <a:xfrm>
            <a:off x="311700" y="445025"/>
            <a:ext cx="8520600"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71600"/>
            <a:ext cx="8520600" cy="3397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171675"/>
            <a:ext cx="3999900" cy="3397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171675"/>
            <a:ext cx="3999900" cy="3397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5604000" cy="4090800"/>
          </a:xfrm>
          <a:prstGeom prst="rect">
            <a:avLst/>
          </a:prstGeom>
        </p:spPr>
        <p:txBody>
          <a:bodyPr anchorCtr="0" anchor="ctr" bIns="91425" lIns="91425" rIns="91425" tIns="91425"/>
          <a:lstStyle>
            <a:lvl1pPr lvl="0">
              <a:spcBef>
                <a:spcPts val="0"/>
              </a:spcBef>
              <a:buClr>
                <a:schemeClr val="accent1"/>
              </a:buClr>
              <a:buSzPct val="100000"/>
              <a:defRPr sz="5400">
                <a:solidFill>
                  <a:schemeClr val="accent1"/>
                </a:solidFill>
              </a:defRPr>
            </a:lvl1pPr>
            <a:lvl2pPr lvl="1">
              <a:spcBef>
                <a:spcPts val="0"/>
              </a:spcBef>
              <a:buClr>
                <a:schemeClr val="accent1"/>
              </a:buClr>
              <a:buSzPct val="100000"/>
              <a:defRPr sz="5400">
                <a:solidFill>
                  <a:schemeClr val="accent1"/>
                </a:solidFill>
              </a:defRPr>
            </a:lvl2pPr>
            <a:lvl3pPr lvl="2">
              <a:spcBef>
                <a:spcPts val="0"/>
              </a:spcBef>
              <a:buClr>
                <a:schemeClr val="accent1"/>
              </a:buClr>
              <a:buSzPct val="100000"/>
              <a:defRPr sz="5400">
                <a:solidFill>
                  <a:schemeClr val="accent1"/>
                </a:solidFill>
              </a:defRPr>
            </a:lvl3pPr>
            <a:lvl4pPr lvl="3">
              <a:spcBef>
                <a:spcPts val="0"/>
              </a:spcBef>
              <a:buClr>
                <a:schemeClr val="accent1"/>
              </a:buClr>
              <a:buSzPct val="100000"/>
              <a:defRPr sz="5400">
                <a:solidFill>
                  <a:schemeClr val="accent1"/>
                </a:solidFill>
              </a:defRPr>
            </a:lvl4pPr>
            <a:lvl5pPr lvl="4">
              <a:spcBef>
                <a:spcPts val="0"/>
              </a:spcBef>
              <a:buClr>
                <a:schemeClr val="accent1"/>
              </a:buClr>
              <a:buSzPct val="100000"/>
              <a:defRPr sz="5400">
                <a:solidFill>
                  <a:schemeClr val="accent1"/>
                </a:solidFill>
              </a:defRPr>
            </a:lvl5pPr>
            <a:lvl6pPr lvl="5">
              <a:spcBef>
                <a:spcPts val="0"/>
              </a:spcBef>
              <a:buClr>
                <a:schemeClr val="accent1"/>
              </a:buClr>
              <a:buSzPct val="100000"/>
              <a:defRPr sz="5400">
                <a:solidFill>
                  <a:schemeClr val="accent1"/>
                </a:solidFill>
              </a:defRPr>
            </a:lvl6pPr>
            <a:lvl7pPr lvl="6">
              <a:spcBef>
                <a:spcPts val="0"/>
              </a:spcBef>
              <a:buClr>
                <a:schemeClr val="accent1"/>
              </a:buClr>
              <a:buSzPct val="100000"/>
              <a:defRPr sz="5400">
                <a:solidFill>
                  <a:schemeClr val="accent1"/>
                </a:solidFill>
              </a:defRPr>
            </a:lvl7pPr>
            <a:lvl8pPr lvl="7">
              <a:spcBef>
                <a:spcPts val="0"/>
              </a:spcBef>
              <a:buClr>
                <a:schemeClr val="accent1"/>
              </a:buClr>
              <a:buSzPct val="100000"/>
              <a:defRPr sz="5400">
                <a:solidFill>
                  <a:schemeClr val="accent1"/>
                </a:solidFill>
              </a:defRPr>
            </a:lvl8pPr>
            <a:lvl9pPr lvl="8">
              <a:spcBef>
                <a:spcPts val="0"/>
              </a:spcBef>
              <a:buClr>
                <a:schemeClr val="accent1"/>
              </a:buClr>
              <a:buSzPct val="100000"/>
              <a:defRPr sz="5400">
                <a:solidFill>
                  <a:schemeClr val="accent1"/>
                </a:solidFill>
              </a:defRPr>
            </a:lvl9pPr>
          </a:lstStyle>
          <a:p/>
        </p:txBody>
      </p:sp>
      <p:sp>
        <p:nvSpPr>
          <p:cNvPr id="38" name="Shape 3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2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4495500"/>
            <a:ext cx="686400" cy="0"/>
          </a:xfrm>
          <a:prstGeom prst="straightConnector1">
            <a:avLst/>
          </a:prstGeom>
          <a:noFill/>
          <a:ln cap="flat" cmpd="sng" w="19050">
            <a:solidFill>
              <a:schemeClr val="lt2"/>
            </a:solidFill>
            <a:prstDash val="solid"/>
            <a:round/>
            <a:headEnd len="med" w="med" type="none"/>
            <a:tailEnd len="med" w="med" type="none"/>
          </a:ln>
        </p:spPr>
      </p:cxnSp>
      <p:sp>
        <p:nvSpPr>
          <p:cNvPr id="42" name="Shape 42"/>
          <p:cNvSpPr txBox="1"/>
          <p:nvPr>
            <p:ph type="title"/>
          </p:nvPr>
        </p:nvSpPr>
        <p:spPr>
          <a:xfrm>
            <a:off x="265500" y="1382350"/>
            <a:ext cx="4045200" cy="1333200"/>
          </a:xfrm>
          <a:prstGeom prst="rect">
            <a:avLst/>
          </a:prstGeom>
        </p:spPr>
        <p:txBody>
          <a:bodyPr anchorCtr="0" anchor="b" bIns="91425" lIns="91425" rIns="91425" tIns="91425"/>
          <a:lstStyle>
            <a:lvl1pPr lvl="0" algn="ctr">
              <a:spcBef>
                <a:spcPts val="0"/>
              </a:spcBef>
              <a:buClr>
                <a:schemeClr val="lt2"/>
              </a:buClr>
              <a:buSzPct val="100000"/>
              <a:defRPr sz="4200">
                <a:solidFill>
                  <a:schemeClr val="lt2"/>
                </a:solidFill>
              </a:defRPr>
            </a:lvl1pPr>
            <a:lvl2pPr lvl="1" algn="ctr">
              <a:spcBef>
                <a:spcPts val="0"/>
              </a:spcBef>
              <a:buClr>
                <a:schemeClr val="lt2"/>
              </a:buClr>
              <a:buSzPct val="100000"/>
              <a:defRPr sz="4200">
                <a:solidFill>
                  <a:schemeClr val="lt2"/>
                </a:solidFill>
              </a:defRPr>
            </a:lvl2pPr>
            <a:lvl3pPr lvl="2" algn="ctr">
              <a:spcBef>
                <a:spcPts val="0"/>
              </a:spcBef>
              <a:buClr>
                <a:schemeClr val="lt2"/>
              </a:buClr>
              <a:buSzPct val="100000"/>
              <a:defRPr sz="4200">
                <a:solidFill>
                  <a:schemeClr val="lt2"/>
                </a:solidFill>
              </a:defRPr>
            </a:lvl3pPr>
            <a:lvl4pPr lvl="3" algn="ctr">
              <a:spcBef>
                <a:spcPts val="0"/>
              </a:spcBef>
              <a:buClr>
                <a:schemeClr val="lt2"/>
              </a:buClr>
              <a:buSzPct val="100000"/>
              <a:defRPr sz="4200">
                <a:solidFill>
                  <a:schemeClr val="lt2"/>
                </a:solidFill>
              </a:defRPr>
            </a:lvl4pPr>
            <a:lvl5pPr lvl="4" algn="ctr">
              <a:spcBef>
                <a:spcPts val="0"/>
              </a:spcBef>
              <a:buClr>
                <a:schemeClr val="lt2"/>
              </a:buClr>
              <a:buSzPct val="100000"/>
              <a:defRPr sz="4200">
                <a:solidFill>
                  <a:schemeClr val="lt2"/>
                </a:solidFill>
              </a:defRPr>
            </a:lvl5pPr>
            <a:lvl6pPr lvl="5" algn="ctr">
              <a:spcBef>
                <a:spcPts val="0"/>
              </a:spcBef>
              <a:buClr>
                <a:schemeClr val="lt2"/>
              </a:buClr>
              <a:buSzPct val="100000"/>
              <a:defRPr sz="4200">
                <a:solidFill>
                  <a:schemeClr val="lt2"/>
                </a:solidFill>
              </a:defRPr>
            </a:lvl6pPr>
            <a:lvl7pPr lvl="6" algn="ctr">
              <a:spcBef>
                <a:spcPts val="0"/>
              </a:spcBef>
              <a:buClr>
                <a:schemeClr val="lt2"/>
              </a:buClr>
              <a:buSzPct val="100000"/>
              <a:defRPr sz="4200">
                <a:solidFill>
                  <a:schemeClr val="lt2"/>
                </a:solidFill>
              </a:defRPr>
            </a:lvl7pPr>
            <a:lvl8pPr lvl="7" algn="ctr">
              <a:spcBef>
                <a:spcPts val="0"/>
              </a:spcBef>
              <a:buClr>
                <a:schemeClr val="lt2"/>
              </a:buClr>
              <a:buSzPct val="100000"/>
              <a:defRPr sz="4200">
                <a:solidFill>
                  <a:schemeClr val="lt2"/>
                </a:solidFill>
              </a:defRPr>
            </a:lvl8pPr>
            <a:lvl9pPr lvl="8" algn="ctr">
              <a:spcBef>
                <a:spcPts val="0"/>
              </a:spcBef>
              <a:buClr>
                <a:schemeClr val="lt2"/>
              </a:buClr>
              <a:buSzPct val="100000"/>
              <a:defRPr sz="4200">
                <a:solidFill>
                  <a:schemeClr val="lt2"/>
                </a:solidFill>
              </a:defRPr>
            </a:lvl9pPr>
          </a:lstStyle>
          <a:p/>
        </p:txBody>
      </p:sp>
      <p:sp>
        <p:nvSpPr>
          <p:cNvPr id="43" name="Shape 43"/>
          <p:cNvSpPr txBox="1"/>
          <p:nvPr>
            <p:ph idx="1" type="subTitle"/>
          </p:nvPr>
        </p:nvSpPr>
        <p:spPr>
          <a:xfrm>
            <a:off x="265500" y="27690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8" name="Shape 4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613200"/>
          </a:xfrm>
          <a:prstGeom prst="rect">
            <a:avLst/>
          </a:prstGeom>
          <a:noFill/>
          <a:ln>
            <a:noFill/>
          </a:ln>
        </p:spPr>
        <p:txBody>
          <a:bodyPr anchorCtr="0" anchor="t" bIns="91425" lIns="91425" rIns="91425" tIns="91425"/>
          <a:lstStyle>
            <a:lvl1pPr lv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Shape 7"/>
          <p:cNvSpPr txBox="1"/>
          <p:nvPr>
            <p:ph idx="1" type="body"/>
          </p:nvPr>
        </p:nvSpPr>
        <p:spPr>
          <a:xfrm>
            <a:off x="311700" y="1171600"/>
            <a:ext cx="8520600" cy="3397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Old Standard TT"/>
                <a:ea typeface="Old Standard TT"/>
                <a:cs typeface="Old Standard TT"/>
                <a:sym typeface="Old Standard TT"/>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0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youtube.com/v/a5FW0_ciIOw" TargetMode="External"/><Relationship Id="rId4" Type="http://schemas.openxmlformats.org/officeDocument/2006/relationships/image" Target="../media/image0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0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0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0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0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0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512700" y="1893300"/>
            <a:ext cx="8118600" cy="1522800"/>
          </a:xfrm>
          <a:prstGeom prst="rect">
            <a:avLst/>
          </a:prstGeom>
        </p:spPr>
        <p:txBody>
          <a:bodyPr anchorCtr="0" anchor="b" bIns="91425" lIns="91425" rIns="91425" tIns="91425">
            <a:noAutofit/>
          </a:bodyPr>
          <a:lstStyle/>
          <a:p>
            <a:pPr lvl="0">
              <a:spcBef>
                <a:spcPts val="0"/>
              </a:spcBef>
              <a:buNone/>
            </a:pPr>
            <a:r>
              <a:rPr lang="en">
                <a:latin typeface="Bowlby One SC"/>
                <a:ea typeface="Bowlby One SC"/>
                <a:cs typeface="Bowlby One SC"/>
                <a:sym typeface="Bowlby One SC"/>
              </a:rPr>
              <a:t>Earthquake of 1886</a:t>
            </a:r>
          </a:p>
        </p:txBody>
      </p:sp>
      <p:sp>
        <p:nvSpPr>
          <p:cNvPr id="60" name="Shape 60"/>
          <p:cNvSpPr txBox="1"/>
          <p:nvPr>
            <p:ph idx="1" type="subTitle"/>
          </p:nvPr>
        </p:nvSpPr>
        <p:spPr>
          <a:xfrm>
            <a:off x="512700" y="3840639"/>
            <a:ext cx="8118600" cy="787500"/>
          </a:xfrm>
          <a:prstGeom prst="rect">
            <a:avLst/>
          </a:prstGeom>
        </p:spPr>
        <p:txBody>
          <a:bodyPr anchorCtr="0" anchor="t" bIns="91425" lIns="91425" rIns="91425" tIns="91425">
            <a:noAutofit/>
          </a:bodyPr>
          <a:lstStyle/>
          <a:p>
            <a:pPr lvl="0">
              <a:spcBef>
                <a:spcPts val="0"/>
              </a:spcBef>
              <a:buNone/>
            </a:pPr>
            <a:r>
              <a:rPr lang="en">
                <a:latin typeface="Architects Daughter"/>
                <a:ea typeface="Architects Daughter"/>
                <a:cs typeface="Architects Daughter"/>
                <a:sym typeface="Architects Daughter"/>
              </a:rPr>
              <a:t>Charleston, South Carolina</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pic>
        <p:nvPicPr>
          <p:cNvPr id="109" name="Shape 109"/>
          <p:cNvPicPr preferRelativeResize="0"/>
          <p:nvPr/>
        </p:nvPicPr>
        <p:blipFill>
          <a:blip r:embed="rId3">
            <a:alphaModFix/>
          </a:blip>
          <a:stretch>
            <a:fillRect/>
          </a:stretch>
        </p:blipFill>
        <p:spPr>
          <a:xfrm>
            <a:off x="1714500" y="404812"/>
            <a:ext cx="5715000" cy="433387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a:latin typeface="Bowlby One SC"/>
                <a:ea typeface="Bowlby One SC"/>
                <a:cs typeface="Bowlby One SC"/>
                <a:sym typeface="Bowlby One SC"/>
              </a:rPr>
              <a:t>Earthquake of 1886: Two Sources</a:t>
            </a:r>
          </a:p>
        </p:txBody>
      </p:sp>
      <p:sp>
        <p:nvSpPr>
          <p:cNvPr id="115" name="Shape 115"/>
          <p:cNvSpPr txBox="1"/>
          <p:nvPr>
            <p:ph idx="1" type="body"/>
          </p:nvPr>
        </p:nvSpPr>
        <p:spPr>
          <a:xfrm>
            <a:off x="311700" y="1171675"/>
            <a:ext cx="3999900" cy="3397200"/>
          </a:xfrm>
          <a:prstGeom prst="rect">
            <a:avLst/>
          </a:prstGeom>
        </p:spPr>
        <p:txBody>
          <a:bodyPr anchorCtr="0" anchor="t" bIns="91425" lIns="91425" rIns="91425" tIns="91425">
            <a:noAutofit/>
          </a:bodyPr>
          <a:lstStyle/>
          <a:p>
            <a:pPr lvl="0" rtl="0">
              <a:spcBef>
                <a:spcPts val="0"/>
              </a:spcBef>
              <a:buNone/>
            </a:pPr>
            <a:r>
              <a:rPr lang="en" sz="1800">
                <a:latin typeface="Architects Daughter"/>
                <a:ea typeface="Architects Daughter"/>
                <a:cs typeface="Architects Daughter"/>
                <a:sym typeface="Architects Daughter"/>
              </a:rPr>
              <a:t>San Francisco Chronicle, 1906 </a:t>
            </a:r>
          </a:p>
          <a:p>
            <a:pPr lvl="0">
              <a:spcBef>
                <a:spcPts val="0"/>
              </a:spcBef>
              <a:buNone/>
            </a:pPr>
            <a:r>
              <a:rPr lang="en" sz="1800">
                <a:latin typeface="Architects Daughter"/>
                <a:ea typeface="Architects Daughter"/>
                <a:cs typeface="Architects Daughter"/>
                <a:sym typeface="Architects Daughter"/>
              </a:rPr>
              <a:t>Written by Paul Pinckney who was trying to reassure San Franciscans that they could recover from their own earthquake</a:t>
            </a:r>
          </a:p>
        </p:txBody>
      </p:sp>
      <p:sp>
        <p:nvSpPr>
          <p:cNvPr id="116" name="Shape 116"/>
          <p:cNvSpPr txBox="1"/>
          <p:nvPr>
            <p:ph idx="2" type="body"/>
          </p:nvPr>
        </p:nvSpPr>
        <p:spPr>
          <a:xfrm>
            <a:off x="4887000" y="1171675"/>
            <a:ext cx="3999900" cy="3397200"/>
          </a:xfrm>
          <a:prstGeom prst="rect">
            <a:avLst/>
          </a:prstGeom>
        </p:spPr>
        <p:txBody>
          <a:bodyPr anchorCtr="0" anchor="t" bIns="91425" lIns="91425" rIns="91425" tIns="91425">
            <a:noAutofit/>
          </a:bodyPr>
          <a:lstStyle/>
          <a:p>
            <a:pPr lvl="0" rtl="0">
              <a:spcBef>
                <a:spcPts val="0"/>
              </a:spcBef>
              <a:buNone/>
            </a:pPr>
            <a:r>
              <a:rPr lang="en" sz="1800">
                <a:latin typeface="Architects Daughter"/>
                <a:ea typeface="Architects Daughter"/>
                <a:cs typeface="Architects Daughter"/>
                <a:sym typeface="Architects Daughter"/>
              </a:rPr>
              <a:t>Interview with Two Historians</a:t>
            </a:r>
          </a:p>
          <a:p>
            <a:pPr lvl="0" rtl="0">
              <a:spcBef>
                <a:spcPts val="0"/>
              </a:spcBef>
              <a:buNone/>
            </a:pPr>
            <a:r>
              <a:rPr lang="en" sz="1800">
                <a:latin typeface="Architects Daughter"/>
                <a:ea typeface="Architects Daughter"/>
                <a:cs typeface="Architects Daughter"/>
                <a:sym typeface="Architects Daughter"/>
              </a:rPr>
              <a:t>In their new book </a:t>
            </a:r>
            <a:r>
              <a:rPr b="1" lang="en" sz="1800">
                <a:latin typeface="Architects Daughter"/>
                <a:ea typeface="Architects Daughter"/>
                <a:cs typeface="Architects Daughter"/>
                <a:sym typeface="Architects Daughter"/>
              </a:rPr>
              <a:t>Upheaval in Charleston: Earthquake and Murder on the Eve of Jim Crow</a:t>
            </a:r>
            <a:r>
              <a:rPr lang="en" sz="1800">
                <a:latin typeface="Architects Daughter"/>
                <a:ea typeface="Architects Daughter"/>
                <a:cs typeface="Architects Daughter"/>
                <a:sym typeface="Architects Daughter"/>
              </a:rPr>
              <a:t>, Susan Millar Williams and Stephen G. Hoffius explore the aftermath of the destruction and its unhappy effects on relations between the races. </a:t>
            </a:r>
          </a:p>
          <a:p>
            <a:pPr lvl="0">
              <a:spcBef>
                <a:spcPts val="0"/>
              </a:spcBef>
              <a:buNone/>
            </a:pPr>
            <a:r>
              <a:t/>
            </a: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a:latin typeface="Bowlby One SC"/>
                <a:ea typeface="Bowlby One SC"/>
                <a:cs typeface="Bowlby One SC"/>
                <a:sym typeface="Bowlby One SC"/>
              </a:rPr>
              <a:t>CNN Video on the Earthquake</a:t>
            </a:r>
          </a:p>
        </p:txBody>
      </p:sp>
      <p:sp>
        <p:nvSpPr>
          <p:cNvPr id="122" name="Shape 122">
            <a:hlinkClick r:id="rId3"/>
          </p:cNvPr>
          <p:cNvSpPr/>
          <p:nvPr/>
        </p:nvSpPr>
        <p:spPr>
          <a:xfrm>
            <a:off x="2286000" y="1152100"/>
            <a:ext cx="4572000" cy="3429000"/>
          </a:xfrm>
          <a:prstGeom prst="rect">
            <a:avLst/>
          </a:prstGeom>
          <a:blipFill>
            <a:blip r:embed="rId4">
              <a:alphaModFix/>
            </a:blip>
            <a:stretch>
              <a:fillRect/>
            </a:stretch>
          </a:blipFill>
          <a:ln>
            <a:noFill/>
          </a:ln>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a:latin typeface="Bowlby One SC"/>
                <a:ea typeface="Bowlby One SC"/>
                <a:cs typeface="Bowlby One SC"/>
                <a:sym typeface="Bowlby One SC"/>
              </a:rPr>
              <a:t>Tandem Storytelling</a:t>
            </a:r>
          </a:p>
        </p:txBody>
      </p:sp>
      <p:sp>
        <p:nvSpPr>
          <p:cNvPr id="128" name="Shape 128"/>
          <p:cNvSpPr txBox="1"/>
          <p:nvPr>
            <p:ph idx="1" type="body"/>
          </p:nvPr>
        </p:nvSpPr>
        <p:spPr>
          <a:xfrm>
            <a:off x="311700" y="1171600"/>
            <a:ext cx="8520600" cy="3397200"/>
          </a:xfrm>
          <a:prstGeom prst="rect">
            <a:avLst/>
          </a:prstGeom>
        </p:spPr>
        <p:txBody>
          <a:bodyPr anchorCtr="0" anchor="t" bIns="91425" lIns="91425" rIns="91425" tIns="91425">
            <a:noAutofit/>
          </a:bodyPr>
          <a:lstStyle/>
          <a:p>
            <a:pPr lvl="0" rtl="0">
              <a:spcBef>
                <a:spcPts val="0"/>
              </a:spcBef>
              <a:buNone/>
            </a:pPr>
            <a:r>
              <a:rPr lang="en">
                <a:latin typeface="Architects Daughter"/>
                <a:ea typeface="Architects Daughter"/>
                <a:cs typeface="Architects Daughter"/>
                <a:sym typeface="Architects Daughter"/>
              </a:rPr>
              <a:t>You will write a short story taking place in Charleston in 1886, during the earthquake.  </a:t>
            </a:r>
          </a:p>
          <a:p>
            <a:pPr lvl="0" rtl="0">
              <a:spcBef>
                <a:spcPts val="0"/>
              </a:spcBef>
              <a:buNone/>
            </a:pPr>
            <a:r>
              <a:rPr lang="en">
                <a:latin typeface="Architects Daughter"/>
                <a:ea typeface="Architects Daughter"/>
                <a:cs typeface="Architects Daughter"/>
                <a:sym typeface="Architects Daughter"/>
              </a:rPr>
              <a:t>For five minutes you will silently write the introduction to your story.  Be sure to set the scene.  </a:t>
            </a:r>
          </a:p>
          <a:p>
            <a:pPr lvl="0" rtl="0">
              <a:spcBef>
                <a:spcPts val="0"/>
              </a:spcBef>
              <a:buNone/>
            </a:pPr>
            <a:r>
              <a:rPr lang="en">
                <a:latin typeface="Architects Daughter"/>
                <a:ea typeface="Architects Daughter"/>
                <a:cs typeface="Architects Daughter"/>
                <a:sym typeface="Architects Daughter"/>
              </a:rPr>
              <a:t>Then you will switch papers and read the intro.  You will then have 5 minutes to write the rising action part of the story.  </a:t>
            </a:r>
          </a:p>
          <a:p>
            <a:pPr lvl="0">
              <a:spcBef>
                <a:spcPts val="0"/>
              </a:spcBef>
              <a:buNone/>
            </a:pPr>
            <a:r>
              <a:rPr lang="en">
                <a:latin typeface="Architects Daughter"/>
                <a:ea typeface="Architects Daughter"/>
                <a:cs typeface="Architects Daughter"/>
                <a:sym typeface="Architects Daughter"/>
              </a:rPr>
              <a:t>Switch again, reread the story and add the climax of the story.  Switch to add the falling action.  Switch one last time to add the conclusion.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a:latin typeface="Bowlby One SC"/>
                <a:ea typeface="Bowlby One SC"/>
                <a:cs typeface="Bowlby One SC"/>
                <a:sym typeface="Bowlby One SC"/>
              </a:rPr>
              <a:t>Earthquake of 1886</a:t>
            </a:r>
          </a:p>
        </p:txBody>
      </p:sp>
      <p:sp>
        <p:nvSpPr>
          <p:cNvPr id="66" name="Shape 66"/>
          <p:cNvSpPr txBox="1"/>
          <p:nvPr>
            <p:ph idx="1" type="body"/>
          </p:nvPr>
        </p:nvSpPr>
        <p:spPr>
          <a:xfrm>
            <a:off x="311700" y="1171600"/>
            <a:ext cx="8520600" cy="3397200"/>
          </a:xfrm>
          <a:prstGeom prst="rect">
            <a:avLst/>
          </a:prstGeom>
        </p:spPr>
        <p:txBody>
          <a:bodyPr anchorCtr="0" anchor="t" bIns="91425" lIns="91425" rIns="91425" tIns="91425">
            <a:noAutofit/>
          </a:bodyPr>
          <a:lstStyle/>
          <a:p>
            <a:pPr lvl="0" algn="ctr">
              <a:spcBef>
                <a:spcPts val="0"/>
              </a:spcBef>
              <a:buNone/>
            </a:pPr>
            <a:r>
              <a:rPr lang="en" sz="2400">
                <a:solidFill>
                  <a:srgbClr val="101010"/>
                </a:solidFill>
                <a:highlight>
                  <a:srgbClr val="FFFFFF"/>
                </a:highlight>
                <a:latin typeface="Architects Daughter"/>
                <a:ea typeface="Architects Daughter"/>
                <a:cs typeface="Architects Daughter"/>
                <a:sym typeface="Architects Daughter"/>
              </a:rPr>
              <a:t>An earthquake near Charleston, South Carolina, on this day in 1886 leaves more than 100 people dead and hundreds of buildings destroyed. This was the largest recorded earthquake in the history of the southeastern United States.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8520600" cy="613200"/>
          </a:xfrm>
          <a:prstGeom prst="rect">
            <a:avLst/>
          </a:prstGeom>
        </p:spPr>
        <p:txBody>
          <a:bodyPr anchorCtr="0" anchor="t" bIns="91425" lIns="91425" rIns="91425" tIns="91425">
            <a:noAutofit/>
          </a:bodyPr>
          <a:lstStyle/>
          <a:p>
            <a:pPr lvl="0" rtl="0">
              <a:spcBef>
                <a:spcPts val="0"/>
              </a:spcBef>
              <a:buNone/>
            </a:pPr>
            <a:r>
              <a:rPr lang="en">
                <a:latin typeface="Bowlby One SC"/>
                <a:ea typeface="Bowlby One SC"/>
                <a:cs typeface="Bowlby One SC"/>
                <a:sym typeface="Bowlby One SC"/>
              </a:rPr>
              <a:t>Earthquake of 1886</a:t>
            </a:r>
          </a:p>
        </p:txBody>
      </p:sp>
      <p:sp>
        <p:nvSpPr>
          <p:cNvPr id="72" name="Shape 72"/>
          <p:cNvSpPr txBox="1"/>
          <p:nvPr>
            <p:ph idx="1" type="body"/>
          </p:nvPr>
        </p:nvSpPr>
        <p:spPr>
          <a:xfrm>
            <a:off x="2970300" y="1106100"/>
            <a:ext cx="5862000" cy="3397200"/>
          </a:xfrm>
          <a:prstGeom prst="rect">
            <a:avLst/>
          </a:prstGeom>
        </p:spPr>
        <p:txBody>
          <a:bodyPr anchorCtr="0" anchor="t" bIns="91425" lIns="91425" rIns="91425" tIns="91425">
            <a:noAutofit/>
          </a:bodyPr>
          <a:lstStyle/>
          <a:p>
            <a:pPr lvl="0" rtl="0" algn="ctr">
              <a:spcBef>
                <a:spcPts val="0"/>
              </a:spcBef>
              <a:buNone/>
            </a:pPr>
            <a:r>
              <a:rPr lang="en" sz="2400">
                <a:solidFill>
                  <a:srgbClr val="101010"/>
                </a:solidFill>
                <a:highlight>
                  <a:srgbClr val="FFFFFF"/>
                </a:highlight>
                <a:latin typeface="Architects Daughter"/>
                <a:ea typeface="Architects Daughter"/>
                <a:cs typeface="Architects Daughter"/>
                <a:sym typeface="Architects Daughter"/>
              </a:rPr>
              <a:t>The earthquake was preceded by foreshocks felt in Summerville, South Carolina, on August 27 and 28 but, still, no one was prepared for the strength of the August 31 quake. At 9:51 p.m., the rumbling began, and it was felt as far away as Boston, Chicago and Cuba. There was damage to buildings as far away as Ohio and Alabama.</a:t>
            </a:r>
          </a:p>
        </p:txBody>
      </p:sp>
      <p:pic>
        <p:nvPicPr>
          <p:cNvPr id="73" name="Shape 73"/>
          <p:cNvPicPr preferRelativeResize="0"/>
          <p:nvPr/>
        </p:nvPicPr>
        <p:blipFill>
          <a:blip r:embed="rId3">
            <a:alphaModFix/>
          </a:blip>
          <a:stretch>
            <a:fillRect/>
          </a:stretch>
        </p:blipFill>
        <p:spPr>
          <a:xfrm>
            <a:off x="258150" y="1223062"/>
            <a:ext cx="2381250" cy="298132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311700" y="445025"/>
            <a:ext cx="8520600" cy="613200"/>
          </a:xfrm>
          <a:prstGeom prst="rect">
            <a:avLst/>
          </a:prstGeom>
        </p:spPr>
        <p:txBody>
          <a:bodyPr anchorCtr="0" anchor="t" bIns="91425" lIns="91425" rIns="91425" tIns="91425">
            <a:noAutofit/>
          </a:bodyPr>
          <a:lstStyle/>
          <a:p>
            <a:pPr lvl="0" rtl="0">
              <a:spcBef>
                <a:spcPts val="0"/>
              </a:spcBef>
              <a:buNone/>
            </a:pPr>
            <a:r>
              <a:rPr lang="en">
                <a:latin typeface="Bowlby One SC"/>
                <a:ea typeface="Bowlby One SC"/>
                <a:cs typeface="Bowlby One SC"/>
                <a:sym typeface="Bowlby One SC"/>
              </a:rPr>
              <a:t>Earthquake of 1886</a:t>
            </a:r>
          </a:p>
        </p:txBody>
      </p:sp>
      <p:sp>
        <p:nvSpPr>
          <p:cNvPr id="79" name="Shape 79"/>
          <p:cNvSpPr txBox="1"/>
          <p:nvPr>
            <p:ph idx="1" type="body"/>
          </p:nvPr>
        </p:nvSpPr>
        <p:spPr>
          <a:xfrm>
            <a:off x="311700" y="1171600"/>
            <a:ext cx="8520600" cy="3397200"/>
          </a:xfrm>
          <a:prstGeom prst="rect">
            <a:avLst/>
          </a:prstGeom>
        </p:spPr>
        <p:txBody>
          <a:bodyPr anchorCtr="0" anchor="t" bIns="91425" lIns="91425" rIns="91425" tIns="91425">
            <a:noAutofit/>
          </a:bodyPr>
          <a:lstStyle/>
          <a:p>
            <a:pPr lvl="0" rtl="0" algn="ctr">
              <a:spcBef>
                <a:spcPts val="0"/>
              </a:spcBef>
              <a:buNone/>
            </a:pPr>
            <a:r>
              <a:rPr lang="en" sz="2400">
                <a:solidFill>
                  <a:srgbClr val="101010"/>
                </a:solidFill>
                <a:highlight>
                  <a:srgbClr val="FFFFFF"/>
                </a:highlight>
                <a:latin typeface="Architects Daughter"/>
                <a:ea typeface="Architects Daughter"/>
                <a:cs typeface="Architects Daughter"/>
                <a:sym typeface="Architects Daughter"/>
              </a:rPr>
              <a:t>Charleston, South Carolina, though, that took the biggest hit from the quake, which is thought to have had a magnitude of about 7.6. Almost all of the buildings in town were seriously damaged. It is estimated that 14,000 chimneys fell from the earthquake. It caused multiple fires and water lines and wells were ruptured. The total damage was in excess of $5.5 million (about $112 million in today’s money).</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pic>
        <p:nvPicPr>
          <p:cNvPr id="84" name="Shape 84"/>
          <p:cNvPicPr preferRelativeResize="0"/>
          <p:nvPr/>
        </p:nvPicPr>
        <p:blipFill>
          <a:blip r:embed="rId3">
            <a:alphaModFix/>
          </a:blip>
          <a:stretch>
            <a:fillRect/>
          </a:stretch>
        </p:blipFill>
        <p:spPr>
          <a:xfrm>
            <a:off x="1024687" y="71437"/>
            <a:ext cx="7553325" cy="500062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pic>
        <p:nvPicPr>
          <p:cNvPr id="89" name="Shape 89"/>
          <p:cNvPicPr preferRelativeResize="0"/>
          <p:nvPr/>
        </p:nvPicPr>
        <p:blipFill>
          <a:blip r:embed="rId3">
            <a:alphaModFix/>
          </a:blip>
          <a:stretch>
            <a:fillRect/>
          </a:stretch>
        </p:blipFill>
        <p:spPr>
          <a:xfrm>
            <a:off x="1615426" y="581226"/>
            <a:ext cx="5543124" cy="398104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pic>
        <p:nvPicPr>
          <p:cNvPr id="94" name="Shape 94"/>
          <p:cNvPicPr preferRelativeResize="0"/>
          <p:nvPr/>
        </p:nvPicPr>
        <p:blipFill>
          <a:blip r:embed="rId3">
            <a:alphaModFix/>
          </a:blip>
          <a:stretch>
            <a:fillRect/>
          </a:stretch>
        </p:blipFill>
        <p:spPr>
          <a:xfrm>
            <a:off x="1828800" y="976312"/>
            <a:ext cx="5486400" cy="319087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pic>
        <p:nvPicPr>
          <p:cNvPr id="99" name="Shape 99"/>
          <p:cNvPicPr preferRelativeResize="0"/>
          <p:nvPr/>
        </p:nvPicPr>
        <p:blipFill>
          <a:blip r:embed="rId3">
            <a:alphaModFix/>
          </a:blip>
          <a:stretch>
            <a:fillRect/>
          </a:stretch>
        </p:blipFill>
        <p:spPr>
          <a:xfrm>
            <a:off x="1362075" y="71437"/>
            <a:ext cx="6419850" cy="500062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pic>
        <p:nvPicPr>
          <p:cNvPr id="104" name="Shape 104"/>
          <p:cNvPicPr preferRelativeResize="0"/>
          <p:nvPr/>
        </p:nvPicPr>
        <p:blipFill>
          <a:blip r:embed="rId3">
            <a:alphaModFix/>
          </a:blip>
          <a:stretch>
            <a:fillRect/>
          </a:stretch>
        </p:blipFill>
        <p:spPr>
          <a:xfrm>
            <a:off x="2043112" y="866775"/>
            <a:ext cx="5057775" cy="340995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