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Englebert"/>
      <p:regular r:id="rId31"/>
    </p:embeddedFont>
    <p:embeddedFont>
      <p:font typeface="Architects Daughter"/>
      <p:regular r:id="rId32"/>
    </p:embeddedFont>
    <p:embeddedFont>
      <p:font typeface="Montserrat"/>
      <p:regular r:id="rId33"/>
      <p:bold r:id="rId34"/>
    </p:embeddedFont>
    <p:embeddedFont>
      <p:font typeface="Didact Gothic"/>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nglebert-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Montserrat-regular.fntdata"/><Relationship Id="rId10" Type="http://schemas.openxmlformats.org/officeDocument/2006/relationships/slide" Target="slides/slide6.xml"/><Relationship Id="rId32" Type="http://schemas.openxmlformats.org/officeDocument/2006/relationships/font" Target="fonts/ArchitectsDaughter-regular.fntdata"/><Relationship Id="rId13" Type="http://schemas.openxmlformats.org/officeDocument/2006/relationships/slide" Target="slides/slide9.xml"/><Relationship Id="rId35" Type="http://schemas.openxmlformats.org/officeDocument/2006/relationships/font" Target="fonts/DidactGothic-regular.fntdata"/><Relationship Id="rId12" Type="http://schemas.openxmlformats.org/officeDocument/2006/relationships/slide" Target="slides/slide8.xml"/><Relationship Id="rId34" Type="http://schemas.openxmlformats.org/officeDocument/2006/relationships/font" Target="fonts/Montserrat-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 name="Shape 40"/>
        <p:cNvGrpSpPr/>
        <p:nvPr/>
      </p:nvGrpSpPr>
      <p:grpSpPr>
        <a:xfrm>
          <a:off x="0" y="0"/>
          <a:ext cx="0" cy="0"/>
          <a:chOff x="0" y="0"/>
          <a:chExt cx="0" cy="0"/>
        </a:xfrm>
      </p:grpSpPr>
      <p:sp>
        <p:nvSpPr>
          <p:cNvPr id="41" name="Shape 4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2" name="Shape 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182A2E"/>
        </a:solidFill>
      </p:bgPr>
    </p:bg>
    <p:spTree>
      <p:nvGrpSpPr>
        <p:cNvPr id="8" name="Shape 8"/>
        <p:cNvGrpSpPr/>
        <p:nvPr/>
      </p:nvGrpSpPr>
      <p:grpSpPr>
        <a:xfrm>
          <a:off x="0" y="0"/>
          <a:ext cx="0" cy="0"/>
          <a:chOff x="0" y="0"/>
          <a:chExt cx="0" cy="0"/>
        </a:xfrm>
      </p:grpSpPr>
      <p:sp>
        <p:nvSpPr>
          <p:cNvPr id="9" name="Shape 9"/>
          <p:cNvSpPr txBox="1"/>
          <p:nvPr>
            <p:ph type="ctrTitle"/>
          </p:nvPr>
        </p:nvSpPr>
        <p:spPr>
          <a:xfrm>
            <a:off x="1176778" y="1610825"/>
            <a:ext cx="6346800" cy="1159799"/>
          </a:xfrm>
          <a:prstGeom prst="rect">
            <a:avLst/>
          </a:prstGeom>
        </p:spPr>
        <p:txBody>
          <a:bodyPr anchorCtr="0" anchor="t"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10" name="Shape 10"/>
          <p:cNvSpPr/>
          <p:nvPr/>
        </p:nvSpPr>
        <p:spPr>
          <a:xfrm>
            <a:off x="1295200" y="1034400"/>
            <a:ext cx="574499" cy="574499"/>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1" name="Shape 11"/>
        <p:cNvGrpSpPr/>
        <p:nvPr/>
      </p:nvGrpSpPr>
      <p:grpSpPr>
        <a:xfrm>
          <a:off x="0" y="0"/>
          <a:ext cx="0" cy="0"/>
          <a:chOff x="0" y="0"/>
          <a:chExt cx="0" cy="0"/>
        </a:xfrm>
      </p:grpSpPr>
      <p:sp>
        <p:nvSpPr>
          <p:cNvPr id="12" name="Shape 12"/>
          <p:cNvSpPr txBox="1"/>
          <p:nvPr>
            <p:ph type="ctrTitle"/>
          </p:nvPr>
        </p:nvSpPr>
        <p:spPr>
          <a:xfrm>
            <a:off x="1178378" y="1583350"/>
            <a:ext cx="6550500" cy="11597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 name="Shape 13"/>
          <p:cNvSpPr txBox="1"/>
          <p:nvPr>
            <p:ph idx="1" type="subTitle"/>
          </p:nvPr>
        </p:nvSpPr>
        <p:spPr>
          <a:xfrm>
            <a:off x="1178378" y="3144850"/>
            <a:ext cx="6550500" cy="784799"/>
          </a:xfrm>
          <a:prstGeom prst="rect">
            <a:avLst/>
          </a:prstGeom>
        </p:spPr>
        <p:txBody>
          <a:bodyPr anchorCtr="0" anchor="t" bIns="91425" lIns="91425" rIns="91425" tIns="91425"/>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p:txBody>
      </p:sp>
      <p:sp>
        <p:nvSpPr>
          <p:cNvPr id="14" name="Shape 14"/>
          <p:cNvSpPr/>
          <p:nvPr/>
        </p:nvSpPr>
        <p:spPr>
          <a:xfrm>
            <a:off x="1295200" y="1034400"/>
            <a:ext cx="574499" cy="574499"/>
          </a:xfrm>
          <a:prstGeom prst="rect">
            <a:avLst/>
          </a:prstGeom>
          <a:solidFill>
            <a:srgbClr val="182A2E"/>
          </a:solidFill>
          <a:ln>
            <a:noFill/>
          </a:ln>
        </p:spPr>
        <p:txBody>
          <a:bodyPr anchorCtr="0" anchor="ctr" bIns="91425" lIns="91425" rIns="91425" tIns="91425">
            <a:noAutofit/>
          </a:bodyPr>
          <a:lstStyle/>
          <a:p>
            <a:pPr lvl="0">
              <a:spcBef>
                <a:spcPts val="0"/>
              </a:spcBef>
              <a:buNone/>
            </a:pPr>
            <a:r>
              <a:t/>
            </a:r>
            <a:endParaRPr>
              <a:solidFill>
                <a:srgbClr val="182A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5" name="Shape 15"/>
        <p:cNvGrpSpPr/>
        <p:nvPr/>
      </p:nvGrpSpPr>
      <p:grpSpPr>
        <a:xfrm>
          <a:off x="0" y="0"/>
          <a:ext cx="0" cy="0"/>
          <a:chOff x="0" y="0"/>
          <a:chExt cx="0" cy="0"/>
        </a:xfrm>
      </p:grpSpPr>
      <p:sp>
        <p:nvSpPr>
          <p:cNvPr id="16" name="Shape 16"/>
          <p:cNvSpPr txBox="1"/>
          <p:nvPr>
            <p:ph idx="1" type="body"/>
          </p:nvPr>
        </p:nvSpPr>
        <p:spPr>
          <a:xfrm>
            <a:off x="1176778" y="1704600"/>
            <a:ext cx="6419400" cy="819899"/>
          </a:xfrm>
          <a:prstGeom prst="rect">
            <a:avLst/>
          </a:prstGeom>
        </p:spPr>
        <p:txBody>
          <a:bodyPr anchorCtr="0" anchor="t" bIns="91425" lIns="91425" rIns="91425" tIns="91425"/>
          <a:lstStyle>
            <a:lvl1pPr lvl="0" rtl="0">
              <a:spcBef>
                <a:spcPts val="0"/>
              </a:spcBef>
              <a:buSzPct val="100000"/>
              <a:buFont typeface="Montserrat"/>
              <a:defRPr b="1" sz="3000">
                <a:latin typeface="Montserrat"/>
                <a:ea typeface="Montserrat"/>
                <a:cs typeface="Montserrat"/>
                <a:sym typeface="Montserrat"/>
              </a:defRPr>
            </a:lvl1pPr>
            <a:lvl2pPr lvl="1" rtl="0">
              <a:spcBef>
                <a:spcPts val="0"/>
              </a:spcBef>
              <a:buSzPct val="100000"/>
              <a:buFont typeface="Montserrat"/>
              <a:defRPr b="1" sz="3000">
                <a:latin typeface="Montserrat"/>
                <a:ea typeface="Montserrat"/>
                <a:cs typeface="Montserrat"/>
                <a:sym typeface="Montserrat"/>
              </a:defRPr>
            </a:lvl2pPr>
            <a:lvl3pPr lvl="2" rtl="0">
              <a:spcBef>
                <a:spcPts val="0"/>
              </a:spcBef>
              <a:buSzPct val="100000"/>
              <a:buFont typeface="Montserrat"/>
              <a:defRPr b="1" sz="3000">
                <a:latin typeface="Montserrat"/>
                <a:ea typeface="Montserrat"/>
                <a:cs typeface="Montserrat"/>
                <a:sym typeface="Montserrat"/>
              </a:defRPr>
            </a:lvl3pPr>
            <a:lvl4pPr lvl="3" rtl="0">
              <a:spcBef>
                <a:spcPts val="0"/>
              </a:spcBef>
              <a:buSzPct val="100000"/>
              <a:buFont typeface="Montserrat"/>
              <a:defRPr b="1" sz="3000">
                <a:latin typeface="Montserrat"/>
                <a:ea typeface="Montserrat"/>
                <a:cs typeface="Montserrat"/>
                <a:sym typeface="Montserrat"/>
              </a:defRPr>
            </a:lvl4pPr>
            <a:lvl5pPr lvl="4" rtl="0">
              <a:spcBef>
                <a:spcPts val="0"/>
              </a:spcBef>
              <a:buSzPct val="100000"/>
              <a:buFont typeface="Montserrat"/>
              <a:defRPr b="1" sz="3000">
                <a:latin typeface="Montserrat"/>
                <a:ea typeface="Montserrat"/>
                <a:cs typeface="Montserrat"/>
                <a:sym typeface="Montserrat"/>
              </a:defRPr>
            </a:lvl5pPr>
            <a:lvl6pPr lvl="5" rtl="0">
              <a:spcBef>
                <a:spcPts val="0"/>
              </a:spcBef>
              <a:buSzPct val="100000"/>
              <a:buFont typeface="Montserrat"/>
              <a:defRPr b="1" sz="3000">
                <a:latin typeface="Montserrat"/>
                <a:ea typeface="Montserrat"/>
                <a:cs typeface="Montserrat"/>
                <a:sym typeface="Montserrat"/>
              </a:defRPr>
            </a:lvl6pPr>
            <a:lvl7pPr lvl="6" rtl="0">
              <a:spcBef>
                <a:spcPts val="0"/>
              </a:spcBef>
              <a:buSzPct val="100000"/>
              <a:buFont typeface="Montserrat"/>
              <a:defRPr b="1" sz="3000">
                <a:latin typeface="Montserrat"/>
                <a:ea typeface="Montserrat"/>
                <a:cs typeface="Montserrat"/>
                <a:sym typeface="Montserrat"/>
              </a:defRPr>
            </a:lvl7pPr>
            <a:lvl8pPr lvl="7" rtl="0">
              <a:spcBef>
                <a:spcPts val="0"/>
              </a:spcBef>
              <a:buSzPct val="100000"/>
              <a:buFont typeface="Montserrat"/>
              <a:defRPr b="1" sz="3000">
                <a:latin typeface="Montserrat"/>
                <a:ea typeface="Montserrat"/>
                <a:cs typeface="Montserrat"/>
                <a:sym typeface="Montserrat"/>
              </a:defRPr>
            </a:lvl8pPr>
            <a:lvl9pPr lvl="8">
              <a:spcBef>
                <a:spcPts val="0"/>
              </a:spcBef>
              <a:buSzPct val="100000"/>
              <a:buFont typeface="Montserrat"/>
              <a:defRPr b="1" sz="3000">
                <a:latin typeface="Montserrat"/>
                <a:ea typeface="Montserrat"/>
                <a:cs typeface="Montserrat"/>
                <a:sym typeface="Montserrat"/>
              </a:defRPr>
            </a:lvl9pPr>
          </a:lstStyle>
          <a:p/>
        </p:txBody>
      </p:sp>
      <p:sp>
        <p:nvSpPr>
          <p:cNvPr id="17" name="Shape 17"/>
          <p:cNvSpPr/>
          <p:nvPr/>
        </p:nvSpPr>
        <p:spPr>
          <a:xfrm>
            <a:off x="1295200" y="1034400"/>
            <a:ext cx="574499" cy="574499"/>
          </a:xfrm>
          <a:prstGeom prst="rect">
            <a:avLst/>
          </a:prstGeom>
          <a:solidFill>
            <a:srgbClr val="182A2E"/>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1434145" y="1219732"/>
            <a:ext cx="296600" cy="203850"/>
          </a:xfrm>
          <a:prstGeom prst="rect">
            <a:avLst/>
          </a:prstGeom>
        </p:spPr>
        <p:txBody>
          <a:bodyPr>
            <a:prstTxWarp prst="textPlain"/>
          </a:bodyPr>
          <a:lstStyle/>
          <a:p>
            <a:pPr lvl="0" algn="ctr"/>
            <a:r>
              <a:rPr b="0" i="0">
                <a:ln cap="flat" cmpd="sng" w="9525">
                  <a:solidFill>
                    <a:srgbClr val="FFFFFF"/>
                  </a:solidFill>
                  <a:prstDash val="solid"/>
                  <a:round/>
                  <a:headEnd len="med" w="med" type="none"/>
                  <a:tailEnd len="med" w="med" type="none"/>
                </a:ln>
                <a:noFill/>
                <a:latin typeface="Montserrat"/>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19" name="Shape 19"/>
        <p:cNvGrpSpPr/>
        <p:nvPr/>
      </p:nvGrpSpPr>
      <p:grpSpPr>
        <a:xfrm>
          <a:off x="0" y="0"/>
          <a:ext cx="0" cy="0"/>
          <a:chOff x="0" y="0"/>
          <a:chExt cx="0" cy="0"/>
        </a:xfrm>
      </p:grpSpPr>
      <p:sp>
        <p:nvSpPr>
          <p:cNvPr id="20" name="Shape 20"/>
          <p:cNvSpPr txBox="1"/>
          <p:nvPr>
            <p:ph type="title"/>
          </p:nvPr>
        </p:nvSpPr>
        <p:spPr>
          <a:xfrm>
            <a:off x="1164100" y="1608900"/>
            <a:ext cx="6815699" cy="1925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1164100" y="2925350"/>
            <a:ext cx="6815699" cy="1579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p:nvPr/>
        </p:nvSpPr>
        <p:spPr>
          <a:xfrm>
            <a:off x="1295200" y="1034400"/>
            <a:ext cx="574499" cy="574499"/>
          </a:xfrm>
          <a:prstGeom prst="rect">
            <a:avLst/>
          </a:prstGeom>
          <a:solidFill>
            <a:srgbClr val="182A2E"/>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3" name="Shape 23"/>
        <p:cNvGrpSpPr/>
        <p:nvPr/>
      </p:nvGrpSpPr>
      <p:grpSpPr>
        <a:xfrm>
          <a:off x="0" y="0"/>
          <a:ext cx="0" cy="0"/>
          <a:chOff x="0" y="0"/>
          <a:chExt cx="0" cy="0"/>
        </a:xfrm>
      </p:grpSpPr>
      <p:sp>
        <p:nvSpPr>
          <p:cNvPr id="24" name="Shape 24"/>
          <p:cNvSpPr txBox="1"/>
          <p:nvPr>
            <p:ph type="title"/>
          </p:nvPr>
        </p:nvSpPr>
        <p:spPr>
          <a:xfrm>
            <a:off x="1164100" y="1608900"/>
            <a:ext cx="6815699" cy="1925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1164100" y="2774575"/>
            <a:ext cx="3308099" cy="215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2" type="body"/>
          </p:nvPr>
        </p:nvSpPr>
        <p:spPr>
          <a:xfrm>
            <a:off x="4671601" y="2774575"/>
            <a:ext cx="3308099" cy="215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p:nvPr/>
        </p:nvSpPr>
        <p:spPr>
          <a:xfrm>
            <a:off x="1295200" y="1034400"/>
            <a:ext cx="574499" cy="574499"/>
          </a:xfrm>
          <a:prstGeom prst="rect">
            <a:avLst/>
          </a:prstGeom>
          <a:solidFill>
            <a:srgbClr val="182A2E"/>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28" name="Shape 28"/>
        <p:cNvGrpSpPr/>
        <p:nvPr/>
      </p:nvGrpSpPr>
      <p:grpSpPr>
        <a:xfrm>
          <a:off x="0" y="0"/>
          <a:ext cx="0" cy="0"/>
          <a:chOff x="0" y="0"/>
          <a:chExt cx="0" cy="0"/>
        </a:xfrm>
      </p:grpSpPr>
      <p:sp>
        <p:nvSpPr>
          <p:cNvPr id="29" name="Shape 29"/>
          <p:cNvSpPr txBox="1"/>
          <p:nvPr>
            <p:ph type="title"/>
          </p:nvPr>
        </p:nvSpPr>
        <p:spPr>
          <a:xfrm>
            <a:off x="1164100" y="1608900"/>
            <a:ext cx="6815699" cy="1925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 type="body"/>
          </p:nvPr>
        </p:nvSpPr>
        <p:spPr>
          <a:xfrm>
            <a:off x="1163999" y="2931400"/>
            <a:ext cx="2196899" cy="1994399"/>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2" type="body"/>
          </p:nvPr>
        </p:nvSpPr>
        <p:spPr>
          <a:xfrm>
            <a:off x="3473454" y="2931400"/>
            <a:ext cx="2196899" cy="1994399"/>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2" name="Shape 32"/>
          <p:cNvSpPr txBox="1"/>
          <p:nvPr>
            <p:ph idx="3" type="body"/>
          </p:nvPr>
        </p:nvSpPr>
        <p:spPr>
          <a:xfrm>
            <a:off x="5782909" y="2931400"/>
            <a:ext cx="2196899" cy="1994399"/>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3" name="Shape 33"/>
          <p:cNvSpPr/>
          <p:nvPr/>
        </p:nvSpPr>
        <p:spPr>
          <a:xfrm>
            <a:off x="1295200" y="1034400"/>
            <a:ext cx="574499" cy="574499"/>
          </a:xfrm>
          <a:prstGeom prst="rect">
            <a:avLst/>
          </a:prstGeom>
          <a:solidFill>
            <a:srgbClr val="182A2E"/>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1164100" y="1608900"/>
            <a:ext cx="6815699" cy="1925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p:nvPr/>
        </p:nvSpPr>
        <p:spPr>
          <a:xfrm>
            <a:off x="1295200" y="1034400"/>
            <a:ext cx="574499" cy="574499"/>
          </a:xfrm>
          <a:prstGeom prst="rect">
            <a:avLst/>
          </a:prstGeom>
          <a:solidFill>
            <a:srgbClr val="182A2E"/>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7" name="Shape 37"/>
        <p:cNvGrpSpPr/>
        <p:nvPr/>
      </p:nvGrpSpPr>
      <p:grpSpPr>
        <a:xfrm>
          <a:off x="0" y="0"/>
          <a:ext cx="0" cy="0"/>
          <a:chOff x="0" y="0"/>
          <a:chExt cx="0" cy="0"/>
        </a:xfrm>
      </p:grpSpPr>
      <p:sp>
        <p:nvSpPr>
          <p:cNvPr id="38" name="Shape 38"/>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360"/>
              </a:spcBef>
              <a:buSzPct val="100000"/>
              <a:buNone/>
              <a:defRPr sz="1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9"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C2D4"/>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64100" y="1608900"/>
            <a:ext cx="6815699" cy="1925700"/>
          </a:xfrm>
          <a:prstGeom prst="rect">
            <a:avLst/>
          </a:prstGeom>
          <a:noFill/>
          <a:ln>
            <a:noFill/>
          </a:ln>
        </p:spPr>
        <p:txBody>
          <a:bodyPr anchorCtr="0" anchor="t" bIns="91425" lIns="91425" rIns="91425" tIns="91425"/>
          <a:lstStyle>
            <a:lvl1pPr lvl="0">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1pPr>
            <a:lvl2pPr lvl="1">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2pPr>
            <a:lvl3pPr lvl="2">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3pPr>
            <a:lvl4pPr lvl="3">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4pPr>
            <a:lvl5pPr lvl="4">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5pPr>
            <a:lvl6pPr lvl="5">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6pPr>
            <a:lvl7pPr lvl="6">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7pPr>
            <a:lvl8pPr lvl="7">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8pPr>
            <a:lvl9pPr lvl="8">
              <a:spcBef>
                <a:spcPts val="0"/>
              </a:spcBef>
              <a:buClr>
                <a:srgbClr val="182A2E"/>
              </a:buClr>
              <a:buSzPct val="100000"/>
              <a:buFont typeface="Montserrat"/>
              <a:buNone/>
              <a:defRPr b="1" sz="6000">
                <a:solidFill>
                  <a:srgbClr val="182A2E"/>
                </a:solidFill>
                <a:latin typeface="Montserrat"/>
                <a:ea typeface="Montserrat"/>
                <a:cs typeface="Montserrat"/>
                <a:sym typeface="Montserrat"/>
              </a:defRPr>
            </a:lvl9pPr>
          </a:lstStyle>
          <a:p/>
        </p:txBody>
      </p:sp>
      <p:sp>
        <p:nvSpPr>
          <p:cNvPr id="7" name="Shape 7"/>
          <p:cNvSpPr txBox="1"/>
          <p:nvPr>
            <p:ph idx="1" type="body"/>
          </p:nvPr>
        </p:nvSpPr>
        <p:spPr>
          <a:xfrm>
            <a:off x="1164100" y="3105148"/>
            <a:ext cx="6815699" cy="1399500"/>
          </a:xfrm>
          <a:prstGeom prst="rect">
            <a:avLst/>
          </a:prstGeom>
          <a:noFill/>
          <a:ln>
            <a:noFill/>
          </a:ln>
        </p:spPr>
        <p:txBody>
          <a:bodyPr anchorCtr="0" anchor="t" bIns="91425" lIns="91425" rIns="91425" tIns="91425"/>
          <a:lstStyle>
            <a:lvl1pPr lvl="0">
              <a:spcBef>
                <a:spcPts val="600"/>
              </a:spcBef>
              <a:buClr>
                <a:srgbClr val="182A2E"/>
              </a:buClr>
              <a:buFont typeface="Didact Gothic"/>
              <a:buChar char="∎"/>
              <a:defRPr>
                <a:solidFill>
                  <a:srgbClr val="182A2E"/>
                </a:solidFill>
                <a:latin typeface="Didact Gothic"/>
                <a:ea typeface="Didact Gothic"/>
                <a:cs typeface="Didact Gothic"/>
                <a:sym typeface="Didact Gothic"/>
              </a:defRPr>
            </a:lvl1pPr>
            <a:lvl2pPr lvl="1">
              <a:spcBef>
                <a:spcPts val="480"/>
              </a:spcBef>
              <a:buClr>
                <a:srgbClr val="182A2E"/>
              </a:buClr>
              <a:buFont typeface="Didact Gothic"/>
              <a:buChar char="□"/>
              <a:defRPr>
                <a:solidFill>
                  <a:srgbClr val="182A2E"/>
                </a:solidFill>
                <a:latin typeface="Didact Gothic"/>
                <a:ea typeface="Didact Gothic"/>
                <a:cs typeface="Didact Gothic"/>
                <a:sym typeface="Didact Gothic"/>
              </a:defRPr>
            </a:lvl2pPr>
            <a:lvl3pPr lvl="2">
              <a:spcBef>
                <a:spcPts val="480"/>
              </a:spcBef>
              <a:buClr>
                <a:srgbClr val="182A2E"/>
              </a:buClr>
              <a:buFont typeface="Didact Gothic"/>
              <a:buChar char="▪"/>
              <a:defRPr>
                <a:solidFill>
                  <a:srgbClr val="182A2E"/>
                </a:solidFill>
                <a:latin typeface="Didact Gothic"/>
                <a:ea typeface="Didact Gothic"/>
                <a:cs typeface="Didact Gothic"/>
                <a:sym typeface="Didact Gothic"/>
              </a:defRPr>
            </a:lvl3pPr>
            <a:lvl4pPr lvl="3">
              <a:spcBef>
                <a:spcPts val="360"/>
              </a:spcBef>
              <a:buClr>
                <a:srgbClr val="182A2E"/>
              </a:buClr>
              <a:buFont typeface="Didact Gothic"/>
              <a:buChar char="▫"/>
              <a:defRPr>
                <a:solidFill>
                  <a:srgbClr val="182A2E"/>
                </a:solidFill>
                <a:latin typeface="Didact Gothic"/>
                <a:ea typeface="Didact Gothic"/>
                <a:cs typeface="Didact Gothic"/>
                <a:sym typeface="Didact Gothic"/>
              </a:defRPr>
            </a:lvl4pPr>
            <a:lvl5pPr lvl="4">
              <a:spcBef>
                <a:spcPts val="360"/>
              </a:spcBef>
              <a:buClr>
                <a:srgbClr val="182A2E"/>
              </a:buClr>
              <a:buFont typeface="Didact Gothic"/>
              <a:buChar char="▫"/>
              <a:defRPr>
                <a:solidFill>
                  <a:srgbClr val="182A2E"/>
                </a:solidFill>
                <a:latin typeface="Didact Gothic"/>
                <a:ea typeface="Didact Gothic"/>
                <a:cs typeface="Didact Gothic"/>
                <a:sym typeface="Didact Gothic"/>
              </a:defRPr>
            </a:lvl5pPr>
            <a:lvl6pPr lvl="5">
              <a:spcBef>
                <a:spcPts val="360"/>
              </a:spcBef>
              <a:buClr>
                <a:srgbClr val="182A2E"/>
              </a:buClr>
              <a:buFont typeface="Didact Gothic"/>
              <a:buChar char="▫"/>
              <a:defRPr>
                <a:solidFill>
                  <a:srgbClr val="182A2E"/>
                </a:solidFill>
                <a:latin typeface="Didact Gothic"/>
                <a:ea typeface="Didact Gothic"/>
                <a:cs typeface="Didact Gothic"/>
                <a:sym typeface="Didact Gothic"/>
              </a:defRPr>
            </a:lvl6pPr>
            <a:lvl7pPr lvl="6">
              <a:spcBef>
                <a:spcPts val="360"/>
              </a:spcBef>
              <a:buClr>
                <a:srgbClr val="182A2E"/>
              </a:buClr>
              <a:buFont typeface="Didact Gothic"/>
              <a:buChar char="▫"/>
              <a:defRPr>
                <a:solidFill>
                  <a:srgbClr val="182A2E"/>
                </a:solidFill>
                <a:latin typeface="Didact Gothic"/>
                <a:ea typeface="Didact Gothic"/>
                <a:cs typeface="Didact Gothic"/>
                <a:sym typeface="Didact Gothic"/>
              </a:defRPr>
            </a:lvl7pPr>
            <a:lvl8pPr lvl="7">
              <a:spcBef>
                <a:spcPts val="360"/>
              </a:spcBef>
              <a:buClr>
                <a:srgbClr val="182A2E"/>
              </a:buClr>
              <a:buFont typeface="Didact Gothic"/>
              <a:buChar char="▫"/>
              <a:defRPr>
                <a:solidFill>
                  <a:srgbClr val="182A2E"/>
                </a:solidFill>
                <a:latin typeface="Didact Gothic"/>
                <a:ea typeface="Didact Gothic"/>
                <a:cs typeface="Didact Gothic"/>
                <a:sym typeface="Didact Gothic"/>
              </a:defRPr>
            </a:lvl8pPr>
            <a:lvl9pPr lvl="8">
              <a:spcBef>
                <a:spcPts val="360"/>
              </a:spcBef>
              <a:buClr>
                <a:srgbClr val="182A2E"/>
              </a:buClr>
              <a:buFont typeface="Didact Gothic"/>
              <a:buChar char="▫"/>
              <a:defRPr>
                <a:solidFill>
                  <a:srgbClr val="182A2E"/>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2.jp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7.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06.png"/><Relationship Id="rId5"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0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x="0" y="0"/>
          <a:ext cx="0" cy="0"/>
          <a:chOff x="0" y="0"/>
          <a:chExt cx="0" cy="0"/>
        </a:xfrm>
      </p:grpSpPr>
      <p:pic>
        <p:nvPicPr>
          <p:cNvPr id="44" name="Shape 44"/>
          <p:cNvPicPr preferRelativeResize="0"/>
          <p:nvPr/>
        </p:nvPicPr>
        <p:blipFill rotWithShape="1">
          <a:blip r:embed="rId3">
            <a:alphaModFix/>
          </a:blip>
          <a:srcRect b="4928" l="0" r="0" t="25263"/>
          <a:stretch/>
        </p:blipFill>
        <p:spPr>
          <a:xfrm>
            <a:off x="0" y="0"/>
            <a:ext cx="9144000" cy="5143501"/>
          </a:xfrm>
          <a:prstGeom prst="rect">
            <a:avLst/>
          </a:prstGeom>
          <a:noFill/>
          <a:ln>
            <a:noFill/>
          </a:ln>
        </p:spPr>
      </p:pic>
      <p:sp>
        <p:nvSpPr>
          <p:cNvPr id="45" name="Shape 45"/>
          <p:cNvSpPr txBox="1"/>
          <p:nvPr>
            <p:ph type="ctrTitle"/>
          </p:nvPr>
        </p:nvSpPr>
        <p:spPr>
          <a:xfrm>
            <a:off x="244075" y="920825"/>
            <a:ext cx="8813700" cy="3091500"/>
          </a:xfrm>
          <a:prstGeom prst="rect">
            <a:avLst/>
          </a:prstGeom>
        </p:spPr>
        <p:txBody>
          <a:bodyPr anchorCtr="0" anchor="t" bIns="91425" lIns="91425" rIns="91425" tIns="91425">
            <a:noAutofit/>
          </a:bodyPr>
          <a:lstStyle/>
          <a:p>
            <a:pPr lvl="0" rtl="0" algn="ctr">
              <a:spcBef>
                <a:spcPts val="0"/>
              </a:spcBef>
              <a:buNone/>
            </a:pPr>
            <a:r>
              <a:rPr lang="en"/>
              <a:t>Pacific Theatre </a:t>
            </a:r>
          </a:p>
          <a:p>
            <a:pPr lvl="0" rtl="0" algn="ctr">
              <a:spcBef>
                <a:spcPts val="0"/>
              </a:spcBef>
              <a:buNone/>
            </a:pPr>
            <a:r>
              <a:rPr lang="en"/>
              <a:t>&amp; </a:t>
            </a:r>
          </a:p>
          <a:p>
            <a:pPr lvl="0" rtl="0" algn="ctr">
              <a:spcBef>
                <a:spcPts val="0"/>
              </a:spcBef>
              <a:buNone/>
            </a:pPr>
            <a:r>
              <a:rPr lang="en"/>
              <a:t>Close of the War</a:t>
            </a:r>
          </a:p>
          <a:p>
            <a:pPr lvl="0" algn="ctr">
              <a:spcBef>
                <a:spcPts val="0"/>
              </a:spcBef>
              <a:buNone/>
            </a:pPr>
            <a:r>
              <a:rPr lang="en" sz="2400"/>
              <a:t>7-4.5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105" name="Shape 105"/>
        <p:cNvGrpSpPr/>
        <p:nvPr/>
      </p:nvGrpSpPr>
      <p:grpSpPr>
        <a:xfrm>
          <a:off x="0" y="0"/>
          <a:ext cx="0" cy="0"/>
          <a:chOff x="0" y="0"/>
          <a:chExt cx="0" cy="0"/>
        </a:xfrm>
      </p:grpSpPr>
      <p:sp>
        <p:nvSpPr>
          <p:cNvPr id="106" name="Shape 106"/>
          <p:cNvSpPr txBox="1"/>
          <p:nvPr/>
        </p:nvSpPr>
        <p:spPr>
          <a:xfrm>
            <a:off x="394650" y="315725"/>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666666"/>
                </a:solidFill>
                <a:latin typeface="Englebert"/>
                <a:ea typeface="Englebert"/>
                <a:cs typeface="Englebert"/>
                <a:sym typeface="Englebert"/>
              </a:rPr>
              <a:t>Conquering Italy</a:t>
            </a:r>
          </a:p>
        </p:txBody>
      </p:sp>
      <p:sp>
        <p:nvSpPr>
          <p:cNvPr id="107" name="Shape 107"/>
          <p:cNvSpPr txBox="1"/>
          <p:nvPr/>
        </p:nvSpPr>
        <p:spPr>
          <a:xfrm>
            <a:off x="4184525" y="1463050"/>
            <a:ext cx="4827900"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666666"/>
                </a:solidFill>
                <a:latin typeface="Architects Daughter"/>
                <a:ea typeface="Architects Daughter"/>
                <a:cs typeface="Architects Daughter"/>
                <a:sym typeface="Architects Daughter"/>
              </a:rPr>
              <a:t>As the Soviets pushed the Germans east, the British and American forces invaded and conquered </a:t>
            </a:r>
            <a:r>
              <a:rPr b="1" lang="en" sz="2400" u="sng">
                <a:solidFill>
                  <a:srgbClr val="666666"/>
                </a:solidFill>
                <a:latin typeface="Architects Daughter"/>
                <a:ea typeface="Architects Daughter"/>
                <a:cs typeface="Architects Daughter"/>
                <a:sym typeface="Architects Daughter"/>
              </a:rPr>
              <a:t>Sicily</a:t>
            </a:r>
            <a:r>
              <a:rPr b="1" lang="en" sz="2400">
                <a:solidFill>
                  <a:srgbClr val="666666"/>
                </a:solidFill>
                <a:latin typeface="Architects Daughter"/>
                <a:ea typeface="Architects Daughter"/>
                <a:cs typeface="Architects Daughter"/>
                <a:sym typeface="Architects Daughter"/>
              </a:rPr>
              <a:t> </a:t>
            </a:r>
            <a:r>
              <a:rPr lang="en" sz="2400">
                <a:solidFill>
                  <a:srgbClr val="666666"/>
                </a:solidFill>
                <a:latin typeface="Architects Daughter"/>
                <a:ea typeface="Architects Daughter"/>
                <a:cs typeface="Architects Daughter"/>
                <a:sym typeface="Architects Daughter"/>
              </a:rPr>
              <a:t>in 1943.  Allied forces entered </a:t>
            </a:r>
            <a:r>
              <a:rPr b="1" lang="en" sz="2400" u="sng">
                <a:solidFill>
                  <a:srgbClr val="666666"/>
                </a:solidFill>
                <a:latin typeface="Architects Daughter"/>
                <a:ea typeface="Architects Daughter"/>
                <a:cs typeface="Architects Daughter"/>
                <a:sym typeface="Architects Daughter"/>
              </a:rPr>
              <a:t>Rome</a:t>
            </a:r>
            <a:r>
              <a:rPr lang="en" sz="2400">
                <a:solidFill>
                  <a:srgbClr val="666666"/>
                </a:solidFill>
                <a:latin typeface="Architects Daughter"/>
                <a:ea typeface="Architects Daughter"/>
                <a:cs typeface="Architects Daughter"/>
                <a:sym typeface="Architects Daughter"/>
              </a:rPr>
              <a:t> in 1944 and </a:t>
            </a:r>
            <a:r>
              <a:rPr b="1" lang="en" sz="2400" u="sng">
                <a:solidFill>
                  <a:srgbClr val="666666"/>
                </a:solidFill>
                <a:latin typeface="Architects Daughter"/>
                <a:ea typeface="Architects Daughter"/>
                <a:cs typeface="Architects Daughter"/>
                <a:sym typeface="Architects Daughter"/>
              </a:rPr>
              <a:t>Mussolini</a:t>
            </a:r>
            <a:r>
              <a:rPr lang="en" sz="2400" u="sng">
                <a:solidFill>
                  <a:srgbClr val="666666"/>
                </a:solidFill>
                <a:latin typeface="Architects Daughter"/>
                <a:ea typeface="Architects Daughter"/>
                <a:cs typeface="Architects Daughter"/>
                <a:sym typeface="Architects Daughter"/>
              </a:rPr>
              <a:t> </a:t>
            </a:r>
            <a:r>
              <a:rPr lang="en" sz="2400">
                <a:solidFill>
                  <a:srgbClr val="666666"/>
                </a:solidFill>
                <a:latin typeface="Architects Daughter"/>
                <a:ea typeface="Architects Daughter"/>
                <a:cs typeface="Architects Daughter"/>
                <a:sym typeface="Architects Daughter"/>
              </a:rPr>
              <a:t>was </a:t>
            </a:r>
            <a:r>
              <a:rPr b="1" lang="en" sz="2400" u="sng">
                <a:solidFill>
                  <a:srgbClr val="666666"/>
                </a:solidFill>
                <a:latin typeface="Architects Daughter"/>
                <a:ea typeface="Architects Daughter"/>
                <a:cs typeface="Architects Daughter"/>
                <a:sym typeface="Architects Daughter"/>
              </a:rPr>
              <a:t>killed</a:t>
            </a:r>
            <a:r>
              <a:rPr lang="en" sz="2400">
                <a:solidFill>
                  <a:srgbClr val="666666"/>
                </a:solidFill>
                <a:latin typeface="Architects Daughter"/>
                <a:ea typeface="Architects Daughter"/>
                <a:cs typeface="Architects Daughter"/>
                <a:sym typeface="Architects Daughter"/>
              </a:rPr>
              <a:t> in 1945 by his own countrymen. </a:t>
            </a:r>
          </a:p>
          <a:p>
            <a:pPr lvl="0" rtl="0" algn="ctr">
              <a:spcBef>
                <a:spcPts val="0"/>
              </a:spcBef>
              <a:buNone/>
            </a:pPr>
            <a:r>
              <a:t/>
            </a:r>
            <a:endParaRPr sz="2400">
              <a:solidFill>
                <a:srgbClr val="666666"/>
              </a:solidFill>
              <a:latin typeface="Architects Daughter"/>
              <a:ea typeface="Architects Daughter"/>
              <a:cs typeface="Architects Daughter"/>
              <a:sym typeface="Architects Daughter"/>
            </a:endParaRPr>
          </a:p>
          <a:p>
            <a:pPr lvl="0" rtl="0" algn="ctr">
              <a:spcBef>
                <a:spcPts val="0"/>
              </a:spcBef>
              <a:buNone/>
            </a:pPr>
            <a:r>
              <a:t/>
            </a:r>
            <a:endParaRPr sz="3000">
              <a:solidFill>
                <a:srgbClr val="FFFFFF"/>
              </a:solidFill>
              <a:latin typeface="Architects Daughter"/>
              <a:ea typeface="Architects Daughter"/>
              <a:cs typeface="Architects Daughter"/>
              <a:sym typeface="Architects Daughter"/>
            </a:endParaRPr>
          </a:p>
          <a:p>
            <a:pPr lvl="0" rtl="0" algn="ctr">
              <a:spcBef>
                <a:spcPts val="0"/>
              </a:spcBef>
              <a:buNone/>
            </a:pPr>
            <a:r>
              <a:t/>
            </a:r>
            <a:endParaRPr/>
          </a:p>
        </p:txBody>
      </p:sp>
      <p:pic>
        <p:nvPicPr>
          <p:cNvPr id="108" name="Shape 108"/>
          <p:cNvPicPr preferRelativeResize="0"/>
          <p:nvPr/>
        </p:nvPicPr>
        <p:blipFill>
          <a:blip r:embed="rId3">
            <a:alphaModFix/>
          </a:blip>
          <a:stretch>
            <a:fillRect/>
          </a:stretch>
        </p:blipFill>
        <p:spPr>
          <a:xfrm>
            <a:off x="488073" y="1026125"/>
            <a:ext cx="3244249" cy="38901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12"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b="10760" l="0" r="0" t="10752"/>
          <a:stretch/>
        </p:blipFill>
        <p:spPr>
          <a:xfrm>
            <a:off x="0" y="0"/>
            <a:ext cx="9144001" cy="5143499"/>
          </a:xfrm>
          <a:prstGeom prst="rect">
            <a:avLst/>
          </a:prstGeom>
          <a:noFill/>
          <a:ln>
            <a:noFill/>
          </a:ln>
        </p:spPr>
      </p:pic>
      <p:sp>
        <p:nvSpPr>
          <p:cNvPr id="114" name="Shape 114"/>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US troops at the Colosseum</a:t>
            </a:r>
            <a:r>
              <a:rPr lang="en">
                <a:solidFill>
                  <a:srgbClr val="CCCCCC"/>
                </a:solidFill>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18"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b="10386" l="0" r="0" t="10386"/>
          <a:stretch/>
        </p:blipFill>
        <p:spPr>
          <a:xfrm>
            <a:off x="0" y="0"/>
            <a:ext cx="9144002" cy="5143499"/>
          </a:xfrm>
          <a:prstGeom prst="rect">
            <a:avLst/>
          </a:prstGeom>
          <a:noFill/>
          <a:ln>
            <a:noFill/>
          </a:ln>
        </p:spPr>
      </p:pic>
      <p:sp>
        <p:nvSpPr>
          <p:cNvPr id="120" name="Shape 120"/>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Death of Mussolini</a:t>
            </a:r>
          </a:p>
        </p:txBody>
      </p:sp>
      <p:pic>
        <p:nvPicPr>
          <p:cNvPr id="121" name="Shape 121"/>
          <p:cNvPicPr preferRelativeResize="0"/>
          <p:nvPr/>
        </p:nvPicPr>
        <p:blipFill>
          <a:blip r:embed="rId4">
            <a:alphaModFix/>
          </a:blip>
          <a:stretch>
            <a:fillRect/>
          </a:stretch>
        </p:blipFill>
        <p:spPr>
          <a:xfrm>
            <a:off x="7337168" y="231550"/>
            <a:ext cx="1575501" cy="18021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125" name="Shape 125"/>
        <p:cNvGrpSpPr/>
        <p:nvPr/>
      </p:nvGrpSpPr>
      <p:grpSpPr>
        <a:xfrm>
          <a:off x="0" y="0"/>
          <a:ext cx="0" cy="0"/>
          <a:chOff x="0" y="0"/>
          <a:chExt cx="0" cy="0"/>
        </a:xfrm>
      </p:grpSpPr>
      <p:sp>
        <p:nvSpPr>
          <p:cNvPr id="126" name="Shape 126"/>
          <p:cNvSpPr txBox="1"/>
          <p:nvPr/>
        </p:nvSpPr>
        <p:spPr>
          <a:xfrm>
            <a:off x="394650" y="0"/>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434343"/>
                </a:solidFill>
                <a:latin typeface="Englebert"/>
                <a:ea typeface="Englebert"/>
                <a:cs typeface="Englebert"/>
                <a:sym typeface="Englebert"/>
              </a:rPr>
              <a:t>D-Day</a:t>
            </a:r>
          </a:p>
        </p:txBody>
      </p:sp>
      <p:sp>
        <p:nvSpPr>
          <p:cNvPr id="127" name="Shape 127"/>
          <p:cNvSpPr txBox="1"/>
          <p:nvPr/>
        </p:nvSpPr>
        <p:spPr>
          <a:xfrm>
            <a:off x="167250" y="3572475"/>
            <a:ext cx="8809500"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434343"/>
                </a:solidFill>
                <a:latin typeface="Architects Daughter"/>
                <a:ea typeface="Architects Daughter"/>
                <a:cs typeface="Architects Daughter"/>
                <a:sym typeface="Architects Daughter"/>
              </a:rPr>
              <a:t>The invasion of </a:t>
            </a:r>
            <a:r>
              <a:rPr b="1" lang="en" sz="2400" u="sng">
                <a:solidFill>
                  <a:srgbClr val="434343"/>
                </a:solidFill>
                <a:latin typeface="Architects Daughter"/>
                <a:ea typeface="Architects Daughter"/>
                <a:cs typeface="Architects Daughter"/>
                <a:sym typeface="Architects Daughter"/>
              </a:rPr>
              <a:t>Normandy</a:t>
            </a:r>
            <a:r>
              <a:rPr lang="en" sz="2400">
                <a:solidFill>
                  <a:srgbClr val="434343"/>
                </a:solidFill>
                <a:latin typeface="Architects Daughter"/>
                <a:ea typeface="Architects Daughter"/>
                <a:cs typeface="Architects Daughter"/>
                <a:sym typeface="Architects Daughter"/>
              </a:rPr>
              <a:t>, called </a:t>
            </a:r>
            <a:r>
              <a:rPr b="1" lang="en" sz="2400" u="sng">
                <a:solidFill>
                  <a:srgbClr val="434343"/>
                </a:solidFill>
                <a:latin typeface="Architects Daughter"/>
                <a:ea typeface="Architects Daughter"/>
                <a:cs typeface="Architects Daughter"/>
                <a:sym typeface="Architects Daughter"/>
              </a:rPr>
              <a:t>D-Day</a:t>
            </a:r>
            <a:r>
              <a:rPr lang="en" sz="2400">
                <a:solidFill>
                  <a:srgbClr val="434343"/>
                </a:solidFill>
                <a:latin typeface="Architects Daughter"/>
                <a:ea typeface="Architects Daughter"/>
                <a:cs typeface="Architects Daughter"/>
                <a:sym typeface="Architects Daughter"/>
              </a:rPr>
              <a:t>, to liberate German-controlled France and northern Europe began on </a:t>
            </a:r>
            <a:r>
              <a:rPr b="1" lang="en" sz="2400" u="sng">
                <a:solidFill>
                  <a:srgbClr val="434343"/>
                </a:solidFill>
                <a:latin typeface="Architects Daughter"/>
                <a:ea typeface="Architects Daughter"/>
                <a:cs typeface="Architects Daughter"/>
                <a:sym typeface="Architects Daughter"/>
              </a:rPr>
              <a:t>June 6, 1944</a:t>
            </a:r>
            <a:r>
              <a:rPr lang="en" sz="2400">
                <a:solidFill>
                  <a:srgbClr val="434343"/>
                </a:solidFill>
                <a:latin typeface="Architects Daughter"/>
                <a:ea typeface="Architects Daughter"/>
                <a:cs typeface="Architects Daughter"/>
                <a:sym typeface="Architects Daughter"/>
              </a:rPr>
              <a:t> and the Allied forces were able to liberate France</a:t>
            </a:r>
          </a:p>
          <a:p>
            <a:pPr lvl="0" rtl="0" algn="ctr">
              <a:spcBef>
                <a:spcPts val="0"/>
              </a:spcBef>
              <a:buNone/>
            </a:pPr>
            <a:r>
              <a:t/>
            </a:r>
            <a:endParaRPr sz="2400">
              <a:solidFill>
                <a:srgbClr val="434343"/>
              </a:solidFill>
              <a:latin typeface="Architects Daughter"/>
              <a:ea typeface="Architects Daughter"/>
              <a:cs typeface="Architects Daughter"/>
              <a:sym typeface="Architects Daughter"/>
            </a:endParaRPr>
          </a:p>
          <a:p>
            <a:pPr lvl="0" rtl="0" algn="ctr">
              <a:spcBef>
                <a:spcPts val="0"/>
              </a:spcBef>
              <a:buNone/>
            </a:pPr>
            <a:r>
              <a:rPr lang="en" sz="3000">
                <a:solidFill>
                  <a:srgbClr val="FFFFFF"/>
                </a:solidFill>
                <a:latin typeface="Architects Daughter"/>
                <a:ea typeface="Architects Daughter"/>
                <a:cs typeface="Architects Daughter"/>
                <a:sym typeface="Architects Daughter"/>
              </a:rPr>
              <a:t> </a:t>
            </a: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t/>
            </a:r>
            <a:endParaRPr/>
          </a:p>
        </p:txBody>
      </p:sp>
      <p:pic>
        <p:nvPicPr>
          <p:cNvPr id="128" name="Shape 128"/>
          <p:cNvPicPr preferRelativeResize="0"/>
          <p:nvPr/>
        </p:nvPicPr>
        <p:blipFill>
          <a:blip r:embed="rId3">
            <a:alphaModFix/>
          </a:blip>
          <a:stretch>
            <a:fillRect/>
          </a:stretch>
        </p:blipFill>
        <p:spPr>
          <a:xfrm>
            <a:off x="0" y="710399"/>
            <a:ext cx="9143999" cy="2988751"/>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b="4751" l="0" r="0" t="4742"/>
          <a:stretch/>
        </p:blipFill>
        <p:spPr>
          <a:xfrm>
            <a:off x="0" y="0"/>
            <a:ext cx="9144003" cy="5143499"/>
          </a:xfrm>
          <a:prstGeom prst="rect">
            <a:avLst/>
          </a:prstGeom>
          <a:noFill/>
          <a:ln>
            <a:noFill/>
          </a:ln>
        </p:spPr>
      </p:pic>
      <p:sp>
        <p:nvSpPr>
          <p:cNvPr id="134" name="Shape 134"/>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D-Day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38"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b="10623" l="0" r="0" t="10623"/>
          <a:stretch/>
        </p:blipFill>
        <p:spPr>
          <a:xfrm>
            <a:off x="0" y="0"/>
            <a:ext cx="9144003" cy="5143500"/>
          </a:xfrm>
          <a:prstGeom prst="rect">
            <a:avLst/>
          </a:prstGeom>
          <a:noFill/>
          <a:ln>
            <a:noFill/>
          </a:ln>
        </p:spPr>
      </p:pic>
      <p:sp>
        <p:nvSpPr>
          <p:cNvPr id="140" name="Shape 140"/>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D-Day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44"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b="5555" l="0" r="0" t="5555"/>
          <a:stretch/>
        </p:blipFill>
        <p:spPr>
          <a:xfrm>
            <a:off x="0" y="0"/>
            <a:ext cx="9144004" cy="5143500"/>
          </a:xfrm>
          <a:prstGeom prst="rect">
            <a:avLst/>
          </a:prstGeom>
          <a:noFill/>
          <a:ln>
            <a:noFill/>
          </a:ln>
        </p:spPr>
      </p:pic>
      <p:sp>
        <p:nvSpPr>
          <p:cNvPr id="146" name="Shape 146"/>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D-Day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50" name="Shape 150"/>
        <p:cNvGrpSpPr/>
        <p:nvPr/>
      </p:nvGrpSpPr>
      <p:grpSpPr>
        <a:xfrm>
          <a:off x="0" y="0"/>
          <a:ext cx="0" cy="0"/>
          <a:chOff x="0" y="0"/>
          <a:chExt cx="0" cy="0"/>
        </a:xfrm>
      </p:grpSpPr>
      <p:pic>
        <p:nvPicPr>
          <p:cNvPr id="151" name="Shape 151"/>
          <p:cNvPicPr preferRelativeResize="0"/>
          <p:nvPr/>
        </p:nvPicPr>
        <p:blipFill rotWithShape="1">
          <a:blip r:embed="rId3">
            <a:alphaModFix/>
          </a:blip>
          <a:srcRect b="12989" l="0" r="0" t="12996"/>
          <a:stretch/>
        </p:blipFill>
        <p:spPr>
          <a:xfrm>
            <a:off x="0" y="0"/>
            <a:ext cx="9144002" cy="5143498"/>
          </a:xfrm>
          <a:prstGeom prst="rect">
            <a:avLst/>
          </a:prstGeom>
          <a:noFill/>
          <a:ln>
            <a:noFill/>
          </a:ln>
        </p:spPr>
      </p:pic>
      <p:sp>
        <p:nvSpPr>
          <p:cNvPr id="152" name="Shape 152"/>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D-Day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56"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b="8691" l="0" r="0" t="8691"/>
          <a:stretch/>
        </p:blipFill>
        <p:spPr>
          <a:xfrm>
            <a:off x="0" y="0"/>
            <a:ext cx="9144003" cy="5143499"/>
          </a:xfrm>
          <a:prstGeom prst="rect">
            <a:avLst/>
          </a:prstGeom>
          <a:noFill/>
          <a:ln>
            <a:noFill/>
          </a:ln>
        </p:spPr>
      </p:pic>
      <p:sp>
        <p:nvSpPr>
          <p:cNvPr id="158" name="Shape 158"/>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D-Day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62"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b="12383" l="0" r="0" t="12383"/>
          <a:stretch/>
        </p:blipFill>
        <p:spPr>
          <a:xfrm>
            <a:off x="0" y="0"/>
            <a:ext cx="9144002" cy="5143499"/>
          </a:xfrm>
          <a:prstGeom prst="rect">
            <a:avLst/>
          </a:prstGeom>
          <a:noFill/>
          <a:ln>
            <a:noFill/>
          </a:ln>
        </p:spPr>
      </p:pic>
      <p:sp>
        <p:nvSpPr>
          <p:cNvPr id="164" name="Shape 164"/>
          <p:cNvSpPr txBox="1"/>
          <p:nvPr>
            <p:ph idx="4294967295" type="title"/>
          </p:nvPr>
        </p:nvSpPr>
        <p:spPr>
          <a:xfrm>
            <a:off x="91600" y="-1802200"/>
            <a:ext cx="6354299" cy="5143499"/>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a:solidFill>
                  <a:srgbClr val="666666"/>
                </a:solidFill>
              </a:rPr>
              <a:t>D-Day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9" name="Shape 49"/>
        <p:cNvGrpSpPr/>
        <p:nvPr/>
      </p:nvGrpSpPr>
      <p:grpSpPr>
        <a:xfrm>
          <a:off x="0" y="0"/>
          <a:ext cx="0" cy="0"/>
          <a:chOff x="0" y="0"/>
          <a:chExt cx="0" cy="0"/>
        </a:xfrm>
      </p:grpSpPr>
      <p:sp>
        <p:nvSpPr>
          <p:cNvPr id="50" name="Shape 50"/>
          <p:cNvSpPr txBox="1"/>
          <p:nvPr/>
        </p:nvSpPr>
        <p:spPr>
          <a:xfrm>
            <a:off x="394650" y="268425"/>
            <a:ext cx="8037599" cy="710400"/>
          </a:xfrm>
          <a:prstGeom prst="rect">
            <a:avLst/>
          </a:prstGeom>
          <a:noFill/>
          <a:ln>
            <a:noFill/>
          </a:ln>
        </p:spPr>
        <p:txBody>
          <a:bodyPr anchorCtr="0" anchor="t" bIns="91425" lIns="91425" rIns="91425" tIns="91425">
            <a:noAutofit/>
          </a:bodyPr>
          <a:lstStyle/>
          <a:p>
            <a:pPr lvl="0">
              <a:spcBef>
                <a:spcPts val="0"/>
              </a:spcBef>
              <a:buNone/>
            </a:pPr>
            <a:r>
              <a:rPr lang="en" sz="3600">
                <a:solidFill>
                  <a:srgbClr val="FFFFFF"/>
                </a:solidFill>
                <a:latin typeface="Englebert"/>
                <a:ea typeface="Englebert"/>
                <a:cs typeface="Englebert"/>
                <a:sym typeface="Englebert"/>
              </a:rPr>
              <a:t>Early Japanese Victories</a:t>
            </a:r>
          </a:p>
        </p:txBody>
      </p:sp>
      <p:sp>
        <p:nvSpPr>
          <p:cNvPr id="51" name="Shape 51"/>
          <p:cNvSpPr txBox="1"/>
          <p:nvPr/>
        </p:nvSpPr>
        <p:spPr>
          <a:xfrm>
            <a:off x="223000" y="1451200"/>
            <a:ext cx="4707600"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FFFFFF"/>
                </a:solidFill>
                <a:latin typeface="Architects Daughter"/>
                <a:ea typeface="Architects Daughter"/>
                <a:cs typeface="Architects Daughter"/>
                <a:sym typeface="Architects Daughter"/>
              </a:rPr>
              <a:t>Japan moved quickly in the Pacific, taking over </a:t>
            </a:r>
            <a:r>
              <a:rPr b="1" lang="en" sz="2400" u="sng">
                <a:solidFill>
                  <a:srgbClr val="FFFFFF"/>
                </a:solidFill>
                <a:latin typeface="Architects Daughter"/>
                <a:ea typeface="Architects Daughter"/>
                <a:cs typeface="Architects Daughter"/>
                <a:sym typeface="Architects Daughter"/>
              </a:rPr>
              <a:t>Guam, Wake Island, Hong Kong, the Philippines, the Dutch East Indies, and Burma</a:t>
            </a:r>
            <a:r>
              <a:rPr lang="en" sz="2400" u="sng">
                <a:solidFill>
                  <a:srgbClr val="FFFFFF"/>
                </a:solidFill>
                <a:latin typeface="Architects Daughter"/>
                <a:ea typeface="Architects Daughter"/>
                <a:cs typeface="Architects Daughter"/>
                <a:sym typeface="Architects Daughter"/>
              </a:rPr>
              <a:t>.</a:t>
            </a:r>
            <a:r>
              <a:rPr lang="en" sz="2400">
                <a:solidFill>
                  <a:srgbClr val="FFFFFF"/>
                </a:solidFill>
                <a:latin typeface="Architects Daughter"/>
                <a:ea typeface="Architects Daughter"/>
                <a:cs typeface="Architects Daughter"/>
                <a:sym typeface="Architects Daughter"/>
              </a:rPr>
              <a:t>  The tide then turned to the U.S. in 1942.  </a:t>
            </a:r>
          </a:p>
          <a:p>
            <a:pPr lvl="0" rtl="0" algn="ctr">
              <a:spcBef>
                <a:spcPts val="0"/>
              </a:spcBef>
              <a:buClr>
                <a:schemeClr val="dk1"/>
              </a:buClr>
              <a:buFont typeface="Arial"/>
              <a:buNone/>
            </a:pPr>
            <a:r>
              <a:t/>
            </a:r>
            <a:endParaRPr sz="3000">
              <a:solidFill>
                <a:srgbClr val="FFFFFF"/>
              </a:solidFill>
              <a:latin typeface="Architects Daughter"/>
              <a:ea typeface="Architects Daughter"/>
              <a:cs typeface="Architects Daughter"/>
              <a:sym typeface="Architects Daughter"/>
            </a:endParaRPr>
          </a:p>
          <a:p>
            <a:pPr lvl="0" algn="ctr">
              <a:spcBef>
                <a:spcPts val="0"/>
              </a:spcBef>
              <a:buNone/>
            </a:pPr>
            <a:r>
              <a:t/>
            </a:r>
            <a:endParaRPr/>
          </a:p>
        </p:txBody>
      </p:sp>
      <p:pic>
        <p:nvPicPr>
          <p:cNvPr id="52" name="Shape 52"/>
          <p:cNvPicPr preferRelativeResize="0"/>
          <p:nvPr/>
        </p:nvPicPr>
        <p:blipFill>
          <a:blip r:embed="rId3">
            <a:alphaModFix/>
          </a:blip>
          <a:stretch>
            <a:fillRect/>
          </a:stretch>
        </p:blipFill>
        <p:spPr>
          <a:xfrm>
            <a:off x="5097851" y="909850"/>
            <a:ext cx="3775849" cy="38907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68" name="Shape 168"/>
        <p:cNvGrpSpPr/>
        <p:nvPr/>
      </p:nvGrpSpPr>
      <p:grpSpPr>
        <a:xfrm>
          <a:off x="0" y="0"/>
          <a:ext cx="0" cy="0"/>
          <a:chOff x="0" y="0"/>
          <a:chExt cx="0" cy="0"/>
        </a:xfrm>
      </p:grpSpPr>
      <p:sp>
        <p:nvSpPr>
          <p:cNvPr id="169" name="Shape 169"/>
          <p:cNvSpPr txBox="1"/>
          <p:nvPr/>
        </p:nvSpPr>
        <p:spPr>
          <a:xfrm>
            <a:off x="394650" y="315725"/>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latin typeface="Englebert"/>
                <a:ea typeface="Englebert"/>
                <a:cs typeface="Englebert"/>
                <a:sym typeface="Englebert"/>
              </a:rPr>
              <a:t>Victory in Europe</a:t>
            </a:r>
          </a:p>
        </p:txBody>
      </p:sp>
      <p:sp>
        <p:nvSpPr>
          <p:cNvPr id="170" name="Shape 170"/>
          <p:cNvSpPr txBox="1"/>
          <p:nvPr/>
        </p:nvSpPr>
        <p:spPr>
          <a:xfrm>
            <a:off x="4020200" y="895100"/>
            <a:ext cx="4969499"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chemeClr val="dk1"/>
                </a:solidFill>
                <a:latin typeface="Architects Daughter"/>
                <a:ea typeface="Architects Daughter"/>
                <a:cs typeface="Architects Daughter"/>
                <a:sym typeface="Architects Daughter"/>
              </a:rPr>
              <a:t>Hitler’s final attempt to achieve victory against Allied forces was at the </a:t>
            </a:r>
            <a:r>
              <a:rPr b="1" lang="en" sz="2400" u="sng">
                <a:solidFill>
                  <a:schemeClr val="dk1"/>
                </a:solidFill>
                <a:latin typeface="Architects Daughter"/>
                <a:ea typeface="Architects Daughter"/>
                <a:cs typeface="Architects Daughter"/>
                <a:sym typeface="Architects Daughter"/>
              </a:rPr>
              <a:t>Battle of the Bulge</a:t>
            </a:r>
            <a:r>
              <a:rPr lang="en" sz="2400">
                <a:solidFill>
                  <a:schemeClr val="dk1"/>
                </a:solidFill>
                <a:latin typeface="Architects Daughter"/>
                <a:ea typeface="Architects Daughter"/>
                <a:cs typeface="Architects Daughter"/>
                <a:sym typeface="Architects Daughter"/>
              </a:rPr>
              <a:t>.  Despite breaking through American defenses, the Germans were ultimately pushed back and forced to retreat.  Allied troops from both east and west moved into Germany, causing the Germans to surrender on </a:t>
            </a:r>
            <a:r>
              <a:rPr b="1" lang="en" sz="2400" u="sng">
                <a:solidFill>
                  <a:schemeClr val="dk1"/>
                </a:solidFill>
                <a:latin typeface="Architects Daughter"/>
                <a:ea typeface="Architects Daughter"/>
                <a:cs typeface="Architects Daughter"/>
                <a:sym typeface="Architects Daughter"/>
              </a:rPr>
              <a:t>May 7, 1945</a:t>
            </a:r>
            <a:r>
              <a:rPr lang="en" sz="2400">
                <a:solidFill>
                  <a:schemeClr val="dk1"/>
                </a:solidFill>
                <a:latin typeface="Architects Daughter"/>
                <a:ea typeface="Architects Daughter"/>
                <a:cs typeface="Architects Daughter"/>
                <a:sym typeface="Architects Daughter"/>
              </a:rPr>
              <a:t> (VE Day). </a:t>
            </a:r>
            <a:r>
              <a:rPr lang="en" sz="1100">
                <a:solidFill>
                  <a:schemeClr val="dk1"/>
                </a:solidFill>
              </a:rPr>
              <a:t> </a:t>
            </a:r>
          </a:p>
          <a:p>
            <a:pPr lvl="0" rtl="0" algn="ctr">
              <a:spcBef>
                <a:spcPts val="0"/>
              </a:spcBef>
              <a:buNone/>
            </a:pPr>
            <a:r>
              <a:t/>
            </a:r>
            <a:endParaRPr b="1" sz="2400" u="sng">
              <a:solidFill>
                <a:schemeClr val="dk1"/>
              </a:solidFill>
              <a:latin typeface="Architects Daughter"/>
              <a:ea typeface="Architects Daughter"/>
              <a:cs typeface="Architects Daughter"/>
              <a:sym typeface="Architects Daughter"/>
            </a:endParaRPr>
          </a:p>
          <a:p>
            <a:pPr lvl="0" rtl="0" algn="ctr">
              <a:spcBef>
                <a:spcPts val="0"/>
              </a:spcBef>
              <a:buNone/>
            </a:pPr>
            <a:r>
              <a:t/>
            </a:r>
            <a:endParaRPr sz="2400">
              <a:solidFill>
                <a:srgbClr val="FFFFFF"/>
              </a:solidFill>
              <a:latin typeface="Architects Daughter"/>
              <a:ea typeface="Architects Daughter"/>
              <a:cs typeface="Architects Daughter"/>
              <a:sym typeface="Architects Daughter"/>
            </a:endParaRPr>
          </a:p>
          <a:p>
            <a:pPr lvl="0" rtl="0" algn="ctr">
              <a:spcBef>
                <a:spcPts val="0"/>
              </a:spcBef>
              <a:buNone/>
            </a:pPr>
            <a:r>
              <a:rPr lang="en" sz="3000">
                <a:solidFill>
                  <a:srgbClr val="FFFFFF"/>
                </a:solidFill>
                <a:latin typeface="Architects Daughter"/>
                <a:ea typeface="Architects Daughter"/>
                <a:cs typeface="Architects Daughter"/>
                <a:sym typeface="Architects Daughter"/>
              </a:rPr>
              <a:t> </a:t>
            </a: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t/>
            </a:r>
            <a:endParaRPr/>
          </a:p>
        </p:txBody>
      </p:sp>
      <p:pic>
        <p:nvPicPr>
          <p:cNvPr id="171" name="Shape 171"/>
          <p:cNvPicPr preferRelativeResize="0"/>
          <p:nvPr/>
        </p:nvPicPr>
        <p:blipFill>
          <a:blip r:embed="rId3">
            <a:alphaModFix/>
          </a:blip>
          <a:stretch>
            <a:fillRect/>
          </a:stretch>
        </p:blipFill>
        <p:spPr>
          <a:xfrm>
            <a:off x="325825" y="1295400"/>
            <a:ext cx="3540674" cy="32385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75"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b="12946" l="0" r="0" t="12946"/>
          <a:stretch/>
        </p:blipFill>
        <p:spPr>
          <a:xfrm>
            <a:off x="0" y="0"/>
            <a:ext cx="9144003" cy="5143499"/>
          </a:xfrm>
          <a:prstGeom prst="rect">
            <a:avLst/>
          </a:prstGeom>
          <a:noFill/>
          <a:ln>
            <a:noFill/>
          </a:ln>
        </p:spPr>
      </p:pic>
      <p:sp>
        <p:nvSpPr>
          <p:cNvPr id="177" name="Shape 177"/>
          <p:cNvSpPr txBox="1"/>
          <p:nvPr>
            <p:ph idx="4294967295" type="title"/>
          </p:nvPr>
        </p:nvSpPr>
        <p:spPr>
          <a:xfrm>
            <a:off x="91600" y="52625"/>
            <a:ext cx="9052499" cy="804600"/>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sz="4200">
                <a:solidFill>
                  <a:srgbClr val="000000"/>
                </a:solidFill>
              </a:rPr>
              <a:t>V.E. Day</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81" name="Shape 181"/>
        <p:cNvGrpSpPr/>
        <p:nvPr/>
      </p:nvGrpSpPr>
      <p:grpSpPr>
        <a:xfrm>
          <a:off x="0" y="0"/>
          <a:ext cx="0" cy="0"/>
          <a:chOff x="0" y="0"/>
          <a:chExt cx="0" cy="0"/>
        </a:xfrm>
      </p:grpSpPr>
      <p:pic>
        <p:nvPicPr>
          <p:cNvPr id="182" name="Shape 182"/>
          <p:cNvPicPr preferRelativeResize="0"/>
          <p:nvPr/>
        </p:nvPicPr>
        <p:blipFill rotWithShape="1">
          <a:blip r:embed="rId3">
            <a:alphaModFix/>
          </a:blip>
          <a:srcRect b="12495" l="0" r="0" t="12502"/>
          <a:stretch/>
        </p:blipFill>
        <p:spPr>
          <a:xfrm>
            <a:off x="0" y="0"/>
            <a:ext cx="9144003" cy="5143499"/>
          </a:xfrm>
          <a:prstGeom prst="rect">
            <a:avLst/>
          </a:prstGeom>
          <a:noFill/>
          <a:ln>
            <a:noFill/>
          </a:ln>
        </p:spPr>
      </p:pic>
      <p:sp>
        <p:nvSpPr>
          <p:cNvPr id="183" name="Shape 183"/>
          <p:cNvSpPr txBox="1"/>
          <p:nvPr>
            <p:ph idx="4294967295" type="title"/>
          </p:nvPr>
        </p:nvSpPr>
        <p:spPr>
          <a:xfrm>
            <a:off x="91600" y="52625"/>
            <a:ext cx="9052499" cy="804600"/>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sz="4200">
                <a:solidFill>
                  <a:srgbClr val="CCCCCC"/>
                </a:solidFill>
              </a:rPr>
              <a:t>V.E. Day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87" name="Shape 187"/>
        <p:cNvGrpSpPr/>
        <p:nvPr/>
      </p:nvGrpSpPr>
      <p:grpSpPr>
        <a:xfrm>
          <a:off x="0" y="0"/>
          <a:ext cx="0" cy="0"/>
          <a:chOff x="0" y="0"/>
          <a:chExt cx="0" cy="0"/>
        </a:xfrm>
      </p:grpSpPr>
      <p:sp>
        <p:nvSpPr>
          <p:cNvPr id="188" name="Shape 188"/>
          <p:cNvSpPr txBox="1"/>
          <p:nvPr/>
        </p:nvSpPr>
        <p:spPr>
          <a:xfrm>
            <a:off x="394650" y="315725"/>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latin typeface="Englebert"/>
                <a:ea typeface="Englebert"/>
                <a:cs typeface="Englebert"/>
                <a:sym typeface="Englebert"/>
              </a:rPr>
              <a:t>Victory in the Pacific</a:t>
            </a:r>
          </a:p>
        </p:txBody>
      </p:sp>
      <p:sp>
        <p:nvSpPr>
          <p:cNvPr id="189" name="Shape 189"/>
          <p:cNvSpPr txBox="1"/>
          <p:nvPr/>
        </p:nvSpPr>
        <p:spPr>
          <a:xfrm>
            <a:off x="579375" y="1155250"/>
            <a:ext cx="8268299" cy="1026000"/>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chemeClr val="dk1"/>
                </a:solidFill>
                <a:latin typeface="Architects Daughter"/>
                <a:ea typeface="Architects Daughter"/>
                <a:cs typeface="Architects Daughter"/>
                <a:sym typeface="Architects Daughter"/>
              </a:rPr>
              <a:t>The U.S. then moved closer to defeating Japan by victories at </a:t>
            </a:r>
            <a:r>
              <a:rPr b="1" lang="en" sz="2400" u="sng">
                <a:solidFill>
                  <a:schemeClr val="dk1"/>
                </a:solidFill>
                <a:latin typeface="Architects Daughter"/>
                <a:ea typeface="Architects Daughter"/>
                <a:cs typeface="Architects Daughter"/>
                <a:sym typeface="Architects Daughter"/>
              </a:rPr>
              <a:t>Iwo Jima</a:t>
            </a:r>
            <a:r>
              <a:rPr lang="en" sz="2400">
                <a:solidFill>
                  <a:schemeClr val="dk1"/>
                </a:solidFill>
                <a:latin typeface="Architects Daughter"/>
                <a:ea typeface="Architects Daughter"/>
                <a:cs typeface="Architects Daughter"/>
                <a:sym typeface="Architects Daughter"/>
              </a:rPr>
              <a:t> and </a:t>
            </a:r>
            <a:r>
              <a:rPr b="1" lang="en" sz="2400" u="sng">
                <a:solidFill>
                  <a:schemeClr val="dk1"/>
                </a:solidFill>
                <a:latin typeface="Architects Daughter"/>
                <a:ea typeface="Architects Daughter"/>
                <a:cs typeface="Architects Daughter"/>
                <a:sym typeface="Architects Daughter"/>
              </a:rPr>
              <a:t>Okinawa</a:t>
            </a:r>
            <a:r>
              <a:rPr b="1" lang="en" sz="2400">
                <a:solidFill>
                  <a:schemeClr val="dk1"/>
                </a:solidFill>
                <a:latin typeface="Architects Daughter"/>
                <a:ea typeface="Architects Daughter"/>
                <a:cs typeface="Architects Daughter"/>
                <a:sym typeface="Architects Daughter"/>
              </a:rPr>
              <a:t>.</a:t>
            </a:r>
            <a:r>
              <a:rPr lang="en" sz="2400">
                <a:solidFill>
                  <a:schemeClr val="dk1"/>
                </a:solidFill>
                <a:latin typeface="Architects Daughter"/>
                <a:ea typeface="Architects Daughter"/>
                <a:cs typeface="Architects Daughter"/>
                <a:sym typeface="Architects Daughter"/>
              </a:rPr>
              <a:t>  Citing the need to hasten the war’s end and save lives that would be lost in an invasion of the island country, President </a:t>
            </a:r>
            <a:r>
              <a:rPr b="1" lang="en" sz="2400" u="sng">
                <a:solidFill>
                  <a:schemeClr val="dk1"/>
                </a:solidFill>
                <a:latin typeface="Architects Daughter"/>
                <a:ea typeface="Architects Daughter"/>
                <a:cs typeface="Architects Daughter"/>
                <a:sym typeface="Architects Daughter"/>
              </a:rPr>
              <a:t>Harry Truman</a:t>
            </a:r>
            <a:r>
              <a:rPr lang="en" sz="2400">
                <a:solidFill>
                  <a:schemeClr val="dk1"/>
                </a:solidFill>
                <a:latin typeface="Architects Daughter"/>
                <a:ea typeface="Architects Daughter"/>
                <a:cs typeface="Architects Daughter"/>
                <a:sym typeface="Architects Daughter"/>
              </a:rPr>
              <a:t> ordered the dropping of an </a:t>
            </a:r>
            <a:r>
              <a:rPr b="1" lang="en" sz="2400" u="sng">
                <a:solidFill>
                  <a:schemeClr val="dk1"/>
                </a:solidFill>
                <a:latin typeface="Architects Daughter"/>
                <a:ea typeface="Architects Daughter"/>
                <a:cs typeface="Architects Daughter"/>
                <a:sym typeface="Architects Daughter"/>
              </a:rPr>
              <a:t>atomic bomb</a:t>
            </a:r>
            <a:r>
              <a:rPr lang="en" sz="2400">
                <a:solidFill>
                  <a:schemeClr val="dk1"/>
                </a:solidFill>
                <a:latin typeface="Architects Daughter"/>
                <a:ea typeface="Architects Daughter"/>
                <a:cs typeface="Architects Daughter"/>
                <a:sym typeface="Architects Daughter"/>
              </a:rPr>
              <a:t> on </a:t>
            </a:r>
            <a:r>
              <a:rPr b="1" lang="en" sz="2400" u="sng">
                <a:solidFill>
                  <a:schemeClr val="dk1"/>
                </a:solidFill>
                <a:latin typeface="Architects Daughter"/>
                <a:ea typeface="Architects Daughter"/>
                <a:cs typeface="Architects Daughter"/>
                <a:sym typeface="Architects Daughter"/>
              </a:rPr>
              <a:t>Hiroshima</a:t>
            </a:r>
            <a:r>
              <a:rPr lang="en" sz="2400">
                <a:solidFill>
                  <a:schemeClr val="dk1"/>
                </a:solidFill>
                <a:latin typeface="Architects Daughter"/>
                <a:ea typeface="Architects Daughter"/>
                <a:cs typeface="Architects Daughter"/>
                <a:sym typeface="Architects Daughter"/>
              </a:rPr>
              <a:t> on August 6, 1945 and over </a:t>
            </a:r>
            <a:r>
              <a:rPr b="1" lang="en" sz="2400" u="sng">
                <a:solidFill>
                  <a:schemeClr val="dk1"/>
                </a:solidFill>
                <a:latin typeface="Architects Daughter"/>
                <a:ea typeface="Architects Daughter"/>
                <a:cs typeface="Architects Daughter"/>
                <a:sym typeface="Architects Daughter"/>
              </a:rPr>
              <a:t>Nagasaki</a:t>
            </a:r>
            <a:r>
              <a:rPr lang="en" sz="2400" u="sng">
                <a:solidFill>
                  <a:schemeClr val="dk1"/>
                </a:solidFill>
                <a:latin typeface="Architects Daughter"/>
                <a:ea typeface="Architects Daughter"/>
                <a:cs typeface="Architects Daughter"/>
                <a:sym typeface="Architects Daughter"/>
              </a:rPr>
              <a:t> </a:t>
            </a:r>
            <a:r>
              <a:rPr lang="en" sz="2400">
                <a:solidFill>
                  <a:schemeClr val="dk1"/>
                </a:solidFill>
                <a:latin typeface="Architects Daughter"/>
                <a:ea typeface="Architects Daughter"/>
                <a:cs typeface="Architects Daughter"/>
                <a:sym typeface="Architects Daughter"/>
              </a:rPr>
              <a:t>three days later.  Six days after the dropping of the second atomic bomb, Japan announced its intention to surrender, formally doing so on </a:t>
            </a:r>
            <a:r>
              <a:rPr b="1" lang="en" sz="2400" u="sng">
                <a:solidFill>
                  <a:schemeClr val="dk1"/>
                </a:solidFill>
                <a:latin typeface="Architects Daughter"/>
                <a:ea typeface="Architects Daughter"/>
                <a:cs typeface="Architects Daughter"/>
                <a:sym typeface="Architects Daughter"/>
              </a:rPr>
              <a:t>September 2, 1945</a:t>
            </a:r>
            <a:r>
              <a:rPr lang="en" sz="2400">
                <a:solidFill>
                  <a:schemeClr val="dk1"/>
                </a:solidFill>
                <a:latin typeface="Architects Daughter"/>
                <a:ea typeface="Architects Daughter"/>
                <a:cs typeface="Architects Daughter"/>
                <a:sym typeface="Architects Daughter"/>
              </a:rPr>
              <a:t> (VJ Day).</a:t>
            </a:r>
          </a:p>
          <a:p>
            <a:pPr lvl="0" rtl="0" algn="ctr">
              <a:spcBef>
                <a:spcPts val="0"/>
              </a:spcBef>
              <a:buNone/>
            </a:pPr>
            <a:r>
              <a:rPr lang="en" sz="1100">
                <a:solidFill>
                  <a:schemeClr val="dk1"/>
                </a:solidFill>
              </a:rPr>
              <a:t> </a:t>
            </a:r>
          </a:p>
          <a:p>
            <a:pPr lvl="0" rtl="0" algn="ctr">
              <a:spcBef>
                <a:spcPts val="0"/>
              </a:spcBef>
              <a:buNone/>
            </a:pPr>
            <a:r>
              <a:t/>
            </a:r>
            <a:endParaRPr b="1" sz="2400" u="sng">
              <a:solidFill>
                <a:schemeClr val="dk1"/>
              </a:solidFill>
              <a:latin typeface="Architects Daughter"/>
              <a:ea typeface="Architects Daughter"/>
              <a:cs typeface="Architects Daughter"/>
              <a:sym typeface="Architects Daughter"/>
            </a:endParaRPr>
          </a:p>
          <a:p>
            <a:pPr lvl="0" rtl="0" algn="ctr">
              <a:spcBef>
                <a:spcPts val="0"/>
              </a:spcBef>
              <a:buNone/>
            </a:pPr>
            <a:r>
              <a:t/>
            </a:r>
            <a:endParaRPr sz="2400">
              <a:solidFill>
                <a:srgbClr val="FFFFFF"/>
              </a:solidFill>
              <a:latin typeface="Architects Daughter"/>
              <a:ea typeface="Architects Daughter"/>
              <a:cs typeface="Architects Daughter"/>
              <a:sym typeface="Architects Daughter"/>
            </a:endParaRPr>
          </a:p>
          <a:p>
            <a:pPr lvl="0" rtl="0" algn="ctr">
              <a:spcBef>
                <a:spcPts val="0"/>
              </a:spcBef>
              <a:buNone/>
            </a:pPr>
            <a:r>
              <a:rPr lang="en" sz="3000">
                <a:solidFill>
                  <a:srgbClr val="FFFFFF"/>
                </a:solidFill>
                <a:latin typeface="Architects Daughter"/>
                <a:ea typeface="Architects Daughter"/>
                <a:cs typeface="Architects Daughter"/>
                <a:sym typeface="Architects Daughter"/>
              </a:rPr>
              <a:t> </a:t>
            </a: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93" name="Shape 193"/>
        <p:cNvGrpSpPr/>
        <p:nvPr/>
      </p:nvGrpSpPr>
      <p:grpSpPr>
        <a:xfrm>
          <a:off x="0" y="0"/>
          <a:ext cx="0" cy="0"/>
          <a:chOff x="0" y="0"/>
          <a:chExt cx="0" cy="0"/>
        </a:xfrm>
      </p:grpSpPr>
      <p:pic>
        <p:nvPicPr>
          <p:cNvPr id="194" name="Shape 194"/>
          <p:cNvPicPr preferRelativeResize="0"/>
          <p:nvPr/>
        </p:nvPicPr>
        <p:blipFill rotWithShape="1">
          <a:blip r:embed="rId3">
            <a:alphaModFix/>
          </a:blip>
          <a:srcRect b="2597" l="0" r="0" t="2597"/>
          <a:stretch/>
        </p:blipFill>
        <p:spPr>
          <a:xfrm>
            <a:off x="0" y="0"/>
            <a:ext cx="9144000" cy="5143500"/>
          </a:xfrm>
          <a:prstGeom prst="rect">
            <a:avLst/>
          </a:prstGeom>
          <a:noFill/>
          <a:ln>
            <a:noFill/>
          </a:ln>
        </p:spPr>
      </p:pic>
      <p:sp>
        <p:nvSpPr>
          <p:cNvPr id="195" name="Shape 195"/>
          <p:cNvSpPr txBox="1"/>
          <p:nvPr>
            <p:ph idx="4294967295" type="title"/>
          </p:nvPr>
        </p:nvSpPr>
        <p:spPr>
          <a:xfrm>
            <a:off x="45750" y="4037375"/>
            <a:ext cx="9052499" cy="804600"/>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sz="4200">
                <a:solidFill>
                  <a:srgbClr val="CCCCCC"/>
                </a:solidFill>
              </a:rPr>
              <a:t>Hiroshima &amp; Nagasaki Clouds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199"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b="11727" l="0" r="0" t="11720"/>
          <a:stretch/>
        </p:blipFill>
        <p:spPr>
          <a:xfrm>
            <a:off x="0" y="0"/>
            <a:ext cx="9144002" cy="5143499"/>
          </a:xfrm>
          <a:prstGeom prst="rect">
            <a:avLst/>
          </a:prstGeom>
          <a:noFill/>
          <a:ln>
            <a:noFill/>
          </a:ln>
        </p:spPr>
      </p:pic>
      <p:sp>
        <p:nvSpPr>
          <p:cNvPr id="201" name="Shape 201"/>
          <p:cNvSpPr txBox="1"/>
          <p:nvPr>
            <p:ph idx="4294967295" type="title"/>
          </p:nvPr>
        </p:nvSpPr>
        <p:spPr>
          <a:xfrm>
            <a:off x="91600" y="52625"/>
            <a:ext cx="9052499" cy="804600"/>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sz="4200">
                <a:solidFill>
                  <a:srgbClr val="CCCCCC"/>
                </a:solidFill>
              </a:rPr>
              <a:t>Hiroshima</a:t>
            </a:r>
          </a:p>
        </p:txBody>
      </p:sp>
      <p:pic>
        <p:nvPicPr>
          <p:cNvPr id="202" name="Shape 202"/>
          <p:cNvPicPr preferRelativeResize="0"/>
          <p:nvPr/>
        </p:nvPicPr>
        <p:blipFill>
          <a:blip r:embed="rId4">
            <a:alphaModFix/>
          </a:blip>
          <a:stretch>
            <a:fillRect/>
          </a:stretch>
        </p:blipFill>
        <p:spPr>
          <a:xfrm rot="967853">
            <a:off x="6446036" y="521437"/>
            <a:ext cx="2341900" cy="1061173"/>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206"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b="7835" l="0" r="0" t="7826"/>
          <a:stretch/>
        </p:blipFill>
        <p:spPr>
          <a:xfrm>
            <a:off x="0" y="0"/>
            <a:ext cx="9144002" cy="5143499"/>
          </a:xfrm>
          <a:prstGeom prst="rect">
            <a:avLst/>
          </a:prstGeom>
          <a:noFill/>
          <a:ln>
            <a:noFill/>
          </a:ln>
        </p:spPr>
      </p:pic>
      <p:sp>
        <p:nvSpPr>
          <p:cNvPr id="208" name="Shape 208"/>
          <p:cNvSpPr txBox="1"/>
          <p:nvPr>
            <p:ph idx="4294967295" type="title"/>
          </p:nvPr>
        </p:nvSpPr>
        <p:spPr>
          <a:xfrm>
            <a:off x="91600" y="52625"/>
            <a:ext cx="9052499" cy="804600"/>
          </a:xfrm>
          <a:prstGeom prst="rect">
            <a:avLst/>
          </a:prstGeom>
        </p:spPr>
        <p:txBody>
          <a:bodyPr anchorCtr="0" anchor="ctr" bIns="91425" lIns="91425" rIns="91425" tIns="91425">
            <a:noAutofit/>
          </a:bodyPr>
          <a:lstStyle/>
          <a:p>
            <a:pPr lvl="0" rtl="0">
              <a:spcBef>
                <a:spcPts val="0"/>
              </a:spcBef>
              <a:buNone/>
            </a:pPr>
            <a:r>
              <a:t/>
            </a:r>
            <a:endParaRPr sz="2400">
              <a:solidFill>
                <a:srgbClr val="000000"/>
              </a:solidFill>
            </a:endParaRPr>
          </a:p>
          <a:p>
            <a:pPr lvl="0" rtl="0">
              <a:spcBef>
                <a:spcPts val="0"/>
              </a:spcBef>
              <a:buNone/>
            </a:pPr>
            <a:r>
              <a:rPr lang="en" sz="4200">
                <a:solidFill>
                  <a:srgbClr val="434343"/>
                </a:solidFill>
              </a:rPr>
              <a:t>Nagasaki</a:t>
            </a:r>
          </a:p>
        </p:txBody>
      </p:sp>
      <p:pic>
        <p:nvPicPr>
          <p:cNvPr id="209" name="Shape 209"/>
          <p:cNvPicPr preferRelativeResize="0"/>
          <p:nvPr/>
        </p:nvPicPr>
        <p:blipFill>
          <a:blip r:embed="rId4">
            <a:alphaModFix/>
          </a:blip>
          <a:stretch>
            <a:fillRect/>
          </a:stretch>
        </p:blipFill>
        <p:spPr>
          <a:xfrm rot="1079104">
            <a:off x="6456300" y="520272"/>
            <a:ext cx="2161525" cy="14332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56" name="Shape 56"/>
        <p:cNvGrpSpPr/>
        <p:nvPr/>
      </p:nvGrpSpPr>
      <p:grpSpPr>
        <a:xfrm>
          <a:off x="0" y="0"/>
          <a:ext cx="0" cy="0"/>
          <a:chOff x="0" y="0"/>
          <a:chExt cx="0" cy="0"/>
        </a:xfrm>
      </p:grpSpPr>
      <p:sp>
        <p:nvSpPr>
          <p:cNvPr id="57" name="Shape 57"/>
          <p:cNvSpPr txBox="1"/>
          <p:nvPr/>
        </p:nvSpPr>
        <p:spPr>
          <a:xfrm>
            <a:off x="355200" y="131575"/>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FFFFFF"/>
                </a:solidFill>
                <a:latin typeface="Englebert"/>
                <a:ea typeface="Englebert"/>
                <a:cs typeface="Englebert"/>
                <a:sym typeface="Englebert"/>
              </a:rPr>
              <a:t>U.S. Victories</a:t>
            </a:r>
          </a:p>
        </p:txBody>
      </p:sp>
      <p:sp>
        <p:nvSpPr>
          <p:cNvPr id="58" name="Shape 58"/>
          <p:cNvSpPr txBox="1"/>
          <p:nvPr/>
        </p:nvSpPr>
        <p:spPr>
          <a:xfrm>
            <a:off x="5084400" y="613600"/>
            <a:ext cx="3895799"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FFFFFF"/>
                </a:solidFill>
                <a:latin typeface="Architects Daughter"/>
                <a:ea typeface="Architects Daughter"/>
                <a:cs typeface="Architects Daughter"/>
                <a:sym typeface="Architects Daughter"/>
              </a:rPr>
              <a:t>The US defeated Japan in the </a:t>
            </a:r>
            <a:r>
              <a:rPr b="1" lang="en" sz="2400" u="sng">
                <a:solidFill>
                  <a:srgbClr val="FFFFFF"/>
                </a:solidFill>
                <a:latin typeface="Architects Daughter"/>
                <a:ea typeface="Architects Daughter"/>
                <a:cs typeface="Architects Daughter"/>
                <a:sym typeface="Architects Daughter"/>
              </a:rPr>
              <a:t>Battle of Coral Sea</a:t>
            </a:r>
            <a:r>
              <a:rPr lang="en" sz="2400">
                <a:solidFill>
                  <a:srgbClr val="FFFFFF"/>
                </a:solidFill>
                <a:latin typeface="Architects Daughter"/>
                <a:ea typeface="Architects Daughter"/>
                <a:cs typeface="Architects Daughter"/>
                <a:sym typeface="Architects Daughter"/>
              </a:rPr>
              <a:t>, which saved Australia from Japanese invasion.  Next, the US defeated Japan in the </a:t>
            </a:r>
            <a:r>
              <a:rPr b="1" lang="en" sz="2400" u="sng">
                <a:solidFill>
                  <a:srgbClr val="FFFFFF"/>
                </a:solidFill>
                <a:latin typeface="Architects Daughter"/>
                <a:ea typeface="Architects Daughter"/>
                <a:cs typeface="Architects Daughter"/>
                <a:sym typeface="Architects Daughter"/>
              </a:rPr>
              <a:t>Battle of Midway</a:t>
            </a:r>
            <a:r>
              <a:rPr lang="en" sz="2400">
                <a:solidFill>
                  <a:srgbClr val="FFFFFF"/>
                </a:solidFill>
                <a:latin typeface="Architects Daughter"/>
                <a:ea typeface="Architects Daughter"/>
                <a:cs typeface="Architects Daughter"/>
                <a:sym typeface="Architects Daughter"/>
              </a:rPr>
              <a:t>.  They heavily damaged hundreds of Japanese planes and all the aircraft carriers on the island.</a:t>
            </a:r>
          </a:p>
          <a:p>
            <a:pPr lvl="0" rtl="0" algn="ctr">
              <a:spcBef>
                <a:spcPts val="0"/>
              </a:spcBef>
              <a:buNone/>
            </a:pP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t/>
            </a:r>
            <a:endParaRPr/>
          </a:p>
        </p:txBody>
      </p:sp>
      <p:pic>
        <p:nvPicPr>
          <p:cNvPr id="59" name="Shape 59"/>
          <p:cNvPicPr preferRelativeResize="0"/>
          <p:nvPr/>
        </p:nvPicPr>
        <p:blipFill>
          <a:blip r:embed="rId3">
            <a:alphaModFix/>
          </a:blip>
          <a:stretch>
            <a:fillRect/>
          </a:stretch>
        </p:blipFill>
        <p:spPr>
          <a:xfrm>
            <a:off x="556212" y="2816597"/>
            <a:ext cx="4399901" cy="2020324"/>
          </a:xfrm>
          <a:prstGeom prst="rect">
            <a:avLst/>
          </a:prstGeom>
          <a:noFill/>
          <a:ln>
            <a:noFill/>
          </a:ln>
        </p:spPr>
      </p:pic>
      <p:pic>
        <p:nvPicPr>
          <p:cNvPr id="60" name="Shape 60"/>
          <p:cNvPicPr preferRelativeResize="0"/>
          <p:nvPr/>
        </p:nvPicPr>
        <p:blipFill>
          <a:blip r:embed="rId4">
            <a:alphaModFix/>
          </a:blip>
          <a:stretch>
            <a:fillRect/>
          </a:stretch>
        </p:blipFill>
        <p:spPr>
          <a:xfrm>
            <a:off x="240250" y="747375"/>
            <a:ext cx="2595075" cy="2595075"/>
          </a:xfrm>
          <a:prstGeom prst="rect">
            <a:avLst/>
          </a:prstGeom>
          <a:noFill/>
          <a:ln>
            <a:noFill/>
          </a:ln>
        </p:spPr>
      </p:pic>
      <p:pic>
        <p:nvPicPr>
          <p:cNvPr id="61" name="Shape 61"/>
          <p:cNvPicPr preferRelativeResize="0"/>
          <p:nvPr/>
        </p:nvPicPr>
        <p:blipFill>
          <a:blip r:embed="rId5">
            <a:alphaModFix/>
          </a:blip>
          <a:stretch>
            <a:fillRect/>
          </a:stretch>
        </p:blipFill>
        <p:spPr>
          <a:xfrm>
            <a:off x="2612093" y="916430"/>
            <a:ext cx="2249424" cy="18256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65" name="Shape 65"/>
        <p:cNvGrpSpPr/>
        <p:nvPr/>
      </p:nvGrpSpPr>
      <p:grpSpPr>
        <a:xfrm>
          <a:off x="0" y="0"/>
          <a:ext cx="0" cy="0"/>
          <a:chOff x="0" y="0"/>
          <a:chExt cx="0" cy="0"/>
        </a:xfrm>
      </p:grpSpPr>
      <p:pic>
        <p:nvPicPr>
          <p:cNvPr id="66" name="Shape 66"/>
          <p:cNvPicPr preferRelativeResize="0"/>
          <p:nvPr/>
        </p:nvPicPr>
        <p:blipFill rotWithShape="1">
          <a:blip r:embed="rId3">
            <a:alphaModFix/>
          </a:blip>
          <a:srcRect b="13232" l="0" r="0" t="23424"/>
          <a:stretch/>
        </p:blipFill>
        <p:spPr>
          <a:xfrm>
            <a:off x="0" y="0"/>
            <a:ext cx="9144000" cy="5143500"/>
          </a:xfrm>
          <a:prstGeom prst="rect">
            <a:avLst/>
          </a:prstGeom>
          <a:noFill/>
          <a:ln>
            <a:noFill/>
          </a:ln>
        </p:spPr>
      </p:pic>
      <p:sp>
        <p:nvSpPr>
          <p:cNvPr id="67" name="Shape 67"/>
          <p:cNvSpPr txBox="1"/>
          <p:nvPr>
            <p:ph idx="4294967295" type="title"/>
          </p:nvPr>
        </p:nvSpPr>
        <p:spPr>
          <a:xfrm>
            <a:off x="91600" y="-1802200"/>
            <a:ext cx="4001999" cy="5143499"/>
          </a:xfrm>
          <a:prstGeom prst="rect">
            <a:avLst/>
          </a:prstGeom>
        </p:spPr>
        <p:txBody>
          <a:bodyPr anchorCtr="0" anchor="ctr" bIns="91425" lIns="91425" rIns="91425" tIns="91425">
            <a:noAutofit/>
          </a:bodyPr>
          <a:lstStyle/>
          <a:p>
            <a:pPr lvl="0" rtl="0">
              <a:spcBef>
                <a:spcPts val="0"/>
              </a:spcBef>
              <a:buNone/>
            </a:pPr>
            <a:r>
              <a:rPr lang="en" sz="2400">
                <a:solidFill>
                  <a:srgbClr val="000000"/>
                </a:solidFill>
              </a:rPr>
              <a:t>Battle of</a:t>
            </a:r>
          </a:p>
          <a:p>
            <a:pPr lvl="0" rtl="0">
              <a:spcBef>
                <a:spcPts val="0"/>
              </a:spcBef>
              <a:buNone/>
            </a:pPr>
            <a:r>
              <a:rPr lang="en">
                <a:solidFill>
                  <a:srgbClr val="FFFFFF"/>
                </a:solidFill>
              </a:rPr>
              <a:t>Midway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74D9"/>
        </a:solidFill>
      </p:bgPr>
    </p:bg>
    <p:spTree>
      <p:nvGrpSpPr>
        <p:cNvPr id="71" name="Shape 71"/>
        <p:cNvGrpSpPr/>
        <p:nvPr/>
      </p:nvGrpSpPr>
      <p:grpSpPr>
        <a:xfrm>
          <a:off x="0" y="0"/>
          <a:ext cx="0" cy="0"/>
          <a:chOff x="0" y="0"/>
          <a:chExt cx="0" cy="0"/>
        </a:xfrm>
      </p:grpSpPr>
      <p:pic>
        <p:nvPicPr>
          <p:cNvPr id="72" name="Shape 72"/>
          <p:cNvPicPr preferRelativeResize="0"/>
          <p:nvPr/>
        </p:nvPicPr>
        <p:blipFill rotWithShape="1">
          <a:blip r:embed="rId3">
            <a:alphaModFix/>
          </a:blip>
          <a:srcRect b="12989" l="0" r="0" t="12996"/>
          <a:stretch/>
        </p:blipFill>
        <p:spPr>
          <a:xfrm>
            <a:off x="0" y="0"/>
            <a:ext cx="9144001" cy="5143500"/>
          </a:xfrm>
          <a:prstGeom prst="rect">
            <a:avLst/>
          </a:prstGeom>
          <a:noFill/>
          <a:ln>
            <a:noFill/>
          </a:ln>
        </p:spPr>
      </p:pic>
      <p:sp>
        <p:nvSpPr>
          <p:cNvPr id="73" name="Shape 73"/>
          <p:cNvSpPr txBox="1"/>
          <p:nvPr>
            <p:ph idx="4294967295" type="title"/>
          </p:nvPr>
        </p:nvSpPr>
        <p:spPr>
          <a:xfrm>
            <a:off x="91600" y="-1802200"/>
            <a:ext cx="4001999" cy="5143499"/>
          </a:xfrm>
          <a:prstGeom prst="rect">
            <a:avLst/>
          </a:prstGeom>
        </p:spPr>
        <p:txBody>
          <a:bodyPr anchorCtr="0" anchor="ctr" bIns="91425" lIns="91425" rIns="91425" tIns="91425">
            <a:noAutofit/>
          </a:bodyPr>
          <a:lstStyle/>
          <a:p>
            <a:pPr lvl="0" rtl="0">
              <a:spcBef>
                <a:spcPts val="0"/>
              </a:spcBef>
              <a:buNone/>
            </a:pPr>
            <a:r>
              <a:rPr lang="en" sz="2400">
                <a:solidFill>
                  <a:srgbClr val="000000"/>
                </a:solidFill>
              </a:rPr>
              <a:t>Battle of</a:t>
            </a:r>
          </a:p>
          <a:p>
            <a:pPr lvl="0" rtl="0">
              <a:spcBef>
                <a:spcPts val="0"/>
              </a:spcBef>
              <a:buNone/>
            </a:pPr>
            <a:r>
              <a:rPr lang="en">
                <a:solidFill>
                  <a:srgbClr val="FFFFFF"/>
                </a:solidFill>
              </a:rPr>
              <a:t>Midway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666666"/>
        </a:solidFill>
      </p:bgPr>
    </p:bg>
    <p:spTree>
      <p:nvGrpSpPr>
        <p:cNvPr id="77" name="Shape 77"/>
        <p:cNvGrpSpPr/>
        <p:nvPr/>
      </p:nvGrpSpPr>
      <p:grpSpPr>
        <a:xfrm>
          <a:off x="0" y="0"/>
          <a:ext cx="0" cy="0"/>
          <a:chOff x="0" y="0"/>
          <a:chExt cx="0" cy="0"/>
        </a:xfrm>
      </p:grpSpPr>
      <p:sp>
        <p:nvSpPr>
          <p:cNvPr id="78" name="Shape 78"/>
          <p:cNvSpPr txBox="1"/>
          <p:nvPr/>
        </p:nvSpPr>
        <p:spPr>
          <a:xfrm>
            <a:off x="381500" y="78950"/>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FFFFFF"/>
                </a:solidFill>
                <a:latin typeface="Englebert"/>
                <a:ea typeface="Englebert"/>
                <a:cs typeface="Englebert"/>
                <a:sym typeface="Englebert"/>
              </a:rPr>
              <a:t>Island Hopping</a:t>
            </a:r>
          </a:p>
        </p:txBody>
      </p:sp>
      <p:sp>
        <p:nvSpPr>
          <p:cNvPr id="79" name="Shape 79"/>
          <p:cNvSpPr txBox="1"/>
          <p:nvPr/>
        </p:nvSpPr>
        <p:spPr>
          <a:xfrm>
            <a:off x="5000975" y="433675"/>
            <a:ext cx="3928499"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F3F3F3"/>
                </a:solidFill>
                <a:latin typeface="Architects Daughter"/>
                <a:ea typeface="Architects Daughter"/>
                <a:cs typeface="Architects Daughter"/>
                <a:sym typeface="Architects Daughter"/>
              </a:rPr>
              <a:t>After the victory at Midway, the US began an “</a:t>
            </a:r>
            <a:r>
              <a:rPr b="1" lang="en" sz="2400" u="sng">
                <a:solidFill>
                  <a:srgbClr val="F3F3F3"/>
                </a:solidFill>
                <a:latin typeface="Architects Daughter"/>
                <a:ea typeface="Architects Daughter"/>
                <a:cs typeface="Architects Daughter"/>
                <a:sym typeface="Architects Daughter"/>
              </a:rPr>
              <a:t>island-hopping</a:t>
            </a:r>
            <a:r>
              <a:rPr lang="en" sz="2400" u="sng">
                <a:solidFill>
                  <a:srgbClr val="F3F3F3"/>
                </a:solidFill>
                <a:latin typeface="Architects Daughter"/>
                <a:ea typeface="Architects Daughter"/>
                <a:cs typeface="Architects Daughter"/>
                <a:sym typeface="Architects Daughter"/>
              </a:rPr>
              <a:t>”</a:t>
            </a:r>
            <a:r>
              <a:rPr lang="en" sz="2400">
                <a:solidFill>
                  <a:srgbClr val="F3F3F3"/>
                </a:solidFill>
                <a:latin typeface="Architects Daughter"/>
                <a:ea typeface="Architects Daughter"/>
                <a:cs typeface="Architects Daughter"/>
                <a:sym typeface="Architects Daughter"/>
              </a:rPr>
              <a:t> (or leapfrogging) strategy.  They bypassed island heavily secured by Japan in favor of taking islands that were strategically located in the drive to reach the main islands of Japan.  This saved countless </a:t>
            </a:r>
            <a:r>
              <a:rPr b="1" lang="en" sz="2400" u="sng">
                <a:solidFill>
                  <a:srgbClr val="F3F3F3"/>
                </a:solidFill>
                <a:latin typeface="Architects Daughter"/>
                <a:ea typeface="Architects Daughter"/>
                <a:cs typeface="Architects Daughter"/>
                <a:sym typeface="Architects Daughter"/>
              </a:rPr>
              <a:t>American lives</a:t>
            </a:r>
            <a:r>
              <a:rPr lang="en" sz="2400" u="sng">
                <a:solidFill>
                  <a:srgbClr val="F3F3F3"/>
                </a:solidFill>
                <a:latin typeface="Architects Daughter"/>
                <a:ea typeface="Architects Daughter"/>
                <a:cs typeface="Architects Daughter"/>
                <a:sym typeface="Architects Daughter"/>
              </a:rPr>
              <a:t>.</a:t>
            </a:r>
            <a:r>
              <a:rPr lang="en" sz="2400">
                <a:solidFill>
                  <a:srgbClr val="F3F3F3"/>
                </a:solidFill>
                <a:latin typeface="Architects Daughter"/>
                <a:ea typeface="Architects Daughter"/>
                <a:cs typeface="Architects Daughter"/>
                <a:sym typeface="Architects Daughter"/>
              </a:rPr>
              <a:t>  </a:t>
            </a:r>
          </a:p>
          <a:p>
            <a:pPr lvl="0" rtl="0" algn="ctr">
              <a:spcBef>
                <a:spcPts val="0"/>
              </a:spcBef>
              <a:buNone/>
            </a:pPr>
            <a:r>
              <a:t/>
            </a:r>
            <a:endParaRPr b="1" sz="2400" u="sng">
              <a:solidFill>
                <a:srgbClr val="FFFFFF"/>
              </a:solidFill>
              <a:latin typeface="Architects Daughter"/>
              <a:ea typeface="Architects Daughter"/>
              <a:cs typeface="Architects Daughter"/>
              <a:sym typeface="Architects Daughter"/>
            </a:endParaRPr>
          </a:p>
          <a:p>
            <a:pPr lvl="0" rtl="0" algn="ctr">
              <a:spcBef>
                <a:spcPts val="0"/>
              </a:spcBef>
              <a:buNone/>
            </a:pP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t/>
            </a:r>
            <a:endParaRPr/>
          </a:p>
        </p:txBody>
      </p:sp>
      <p:pic>
        <p:nvPicPr>
          <p:cNvPr id="80" name="Shape 80"/>
          <p:cNvPicPr preferRelativeResize="0"/>
          <p:nvPr/>
        </p:nvPicPr>
        <p:blipFill>
          <a:blip r:embed="rId3">
            <a:alphaModFix/>
          </a:blip>
          <a:stretch>
            <a:fillRect/>
          </a:stretch>
        </p:blipFill>
        <p:spPr>
          <a:xfrm>
            <a:off x="251445" y="1306070"/>
            <a:ext cx="4749524" cy="28939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9999"/>
        </a:solidFill>
      </p:bgPr>
    </p:bg>
    <p:spTree>
      <p:nvGrpSpPr>
        <p:cNvPr id="84" name="Shape 84"/>
        <p:cNvGrpSpPr/>
        <p:nvPr/>
      </p:nvGrpSpPr>
      <p:grpSpPr>
        <a:xfrm>
          <a:off x="0" y="0"/>
          <a:ext cx="0" cy="0"/>
          <a:chOff x="0" y="0"/>
          <a:chExt cx="0" cy="0"/>
        </a:xfrm>
      </p:grpSpPr>
      <p:sp>
        <p:nvSpPr>
          <p:cNvPr id="85" name="Shape 85"/>
          <p:cNvSpPr txBox="1"/>
          <p:nvPr/>
        </p:nvSpPr>
        <p:spPr>
          <a:xfrm>
            <a:off x="394650" y="236725"/>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FFFFFF"/>
                </a:solidFill>
                <a:latin typeface="Englebert"/>
                <a:ea typeface="Englebert"/>
                <a:cs typeface="Englebert"/>
                <a:sym typeface="Englebert"/>
              </a:rPr>
              <a:t>Battle of Guadalcanal</a:t>
            </a:r>
          </a:p>
        </p:txBody>
      </p:sp>
      <p:sp>
        <p:nvSpPr>
          <p:cNvPr id="86" name="Shape 86"/>
          <p:cNvSpPr txBox="1"/>
          <p:nvPr/>
        </p:nvSpPr>
        <p:spPr>
          <a:xfrm>
            <a:off x="312875" y="947125"/>
            <a:ext cx="3766499"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FFFFFF"/>
                </a:solidFill>
                <a:latin typeface="Architects Daughter"/>
                <a:ea typeface="Architects Daughter"/>
                <a:cs typeface="Architects Daughter"/>
                <a:sym typeface="Architects Daughter"/>
              </a:rPr>
              <a:t>A turning point occurred when the Japanese experienced a devastating loss at the </a:t>
            </a:r>
            <a:r>
              <a:rPr b="1" lang="en" sz="2400" u="sng">
                <a:solidFill>
                  <a:srgbClr val="FFFFFF"/>
                </a:solidFill>
                <a:latin typeface="Architects Daughter"/>
                <a:ea typeface="Architects Daughter"/>
                <a:cs typeface="Architects Daughter"/>
                <a:sym typeface="Architects Daughter"/>
              </a:rPr>
              <a:t>Battle of Guadalcanal</a:t>
            </a:r>
            <a:r>
              <a:rPr lang="en" sz="2400">
                <a:solidFill>
                  <a:srgbClr val="FFFFFF"/>
                </a:solidFill>
                <a:latin typeface="Architects Daughter"/>
                <a:ea typeface="Architects Daughter"/>
                <a:cs typeface="Architects Daughter"/>
                <a:sym typeface="Architects Daughter"/>
              </a:rPr>
              <a:t>.  This battle was the first offensive against Japan launched by combined allied forces on land, sea, and air.</a:t>
            </a:r>
          </a:p>
          <a:p>
            <a:pPr lvl="0" rtl="0" algn="ctr">
              <a:spcBef>
                <a:spcPts val="0"/>
              </a:spcBef>
              <a:buNone/>
            </a:pPr>
            <a:r>
              <a:t/>
            </a:r>
            <a:endParaRPr sz="2400">
              <a:solidFill>
                <a:srgbClr val="FFFFFF"/>
              </a:solidFill>
              <a:latin typeface="Architects Daughter"/>
              <a:ea typeface="Architects Daughter"/>
              <a:cs typeface="Architects Daughter"/>
              <a:sym typeface="Architects Daughter"/>
            </a:endParaRPr>
          </a:p>
          <a:p>
            <a:pPr lvl="0" rtl="0" algn="ctr">
              <a:spcBef>
                <a:spcPts val="0"/>
              </a:spcBef>
              <a:buNone/>
            </a:pPr>
            <a:r>
              <a:rPr lang="en" sz="3000">
                <a:solidFill>
                  <a:srgbClr val="FFFFFF"/>
                </a:solidFill>
                <a:latin typeface="Architects Daughter"/>
                <a:ea typeface="Architects Daughter"/>
                <a:cs typeface="Architects Daughter"/>
                <a:sym typeface="Architects Daughter"/>
              </a:rPr>
              <a:t> </a:t>
            </a: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t/>
            </a:r>
            <a:endParaRPr/>
          </a:p>
        </p:txBody>
      </p:sp>
      <p:pic>
        <p:nvPicPr>
          <p:cNvPr id="87" name="Shape 87"/>
          <p:cNvPicPr preferRelativeResize="0"/>
          <p:nvPr/>
        </p:nvPicPr>
        <p:blipFill>
          <a:blip r:embed="rId3">
            <a:alphaModFix/>
          </a:blip>
          <a:stretch>
            <a:fillRect/>
          </a:stretch>
        </p:blipFill>
        <p:spPr>
          <a:xfrm>
            <a:off x="4214325" y="0"/>
            <a:ext cx="6343649" cy="51434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B7B7B7"/>
        </a:solidFill>
      </p:bgPr>
    </p:bg>
    <p:spTree>
      <p:nvGrpSpPr>
        <p:cNvPr id="91" name="Shape 91"/>
        <p:cNvGrpSpPr/>
        <p:nvPr/>
      </p:nvGrpSpPr>
      <p:grpSpPr>
        <a:xfrm>
          <a:off x="0" y="0"/>
          <a:ext cx="0" cy="0"/>
          <a:chOff x="0" y="0"/>
          <a:chExt cx="0" cy="0"/>
        </a:xfrm>
      </p:grpSpPr>
      <p:sp>
        <p:nvSpPr>
          <p:cNvPr id="92" name="Shape 92"/>
          <p:cNvSpPr txBox="1"/>
          <p:nvPr/>
        </p:nvSpPr>
        <p:spPr>
          <a:xfrm>
            <a:off x="394650" y="241350"/>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FFFFFF"/>
                </a:solidFill>
                <a:latin typeface="Englebert"/>
                <a:ea typeface="Englebert"/>
                <a:cs typeface="Englebert"/>
                <a:sym typeface="Englebert"/>
              </a:rPr>
              <a:t>The Tide Changes...</a:t>
            </a:r>
          </a:p>
        </p:txBody>
      </p:sp>
      <p:sp>
        <p:nvSpPr>
          <p:cNvPr id="93" name="Shape 93"/>
          <p:cNvSpPr txBox="1"/>
          <p:nvPr/>
        </p:nvSpPr>
        <p:spPr>
          <a:xfrm>
            <a:off x="5185600" y="718700"/>
            <a:ext cx="3761100"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FFFFFF"/>
                </a:solidFill>
                <a:latin typeface="Architects Daughter"/>
                <a:ea typeface="Architects Daughter"/>
                <a:cs typeface="Architects Daughter"/>
                <a:sym typeface="Architects Daughter"/>
              </a:rPr>
              <a:t>By the end of 1942, the tide had turned to favor the Allies in the </a:t>
            </a:r>
            <a:r>
              <a:rPr b="1" lang="en" sz="2400" u="sng">
                <a:solidFill>
                  <a:srgbClr val="FFFFFF"/>
                </a:solidFill>
                <a:latin typeface="Architects Daughter"/>
                <a:ea typeface="Architects Daughter"/>
                <a:cs typeface="Architects Daughter"/>
                <a:sym typeface="Architects Daughter"/>
              </a:rPr>
              <a:t>Mediterranean</a:t>
            </a:r>
            <a:r>
              <a:rPr lang="en" sz="2400">
                <a:solidFill>
                  <a:srgbClr val="FFFFFF"/>
                </a:solidFill>
                <a:latin typeface="Architects Daughter"/>
                <a:ea typeface="Architects Daughter"/>
                <a:cs typeface="Architects Daughter"/>
                <a:sym typeface="Architects Daughter"/>
              </a:rPr>
              <a:t> and along the </a:t>
            </a:r>
            <a:r>
              <a:rPr b="1" lang="en" sz="2400" u="sng">
                <a:solidFill>
                  <a:srgbClr val="FFFFFF"/>
                </a:solidFill>
                <a:latin typeface="Architects Daughter"/>
                <a:ea typeface="Architects Daughter"/>
                <a:cs typeface="Architects Daughter"/>
                <a:sym typeface="Architects Daughter"/>
              </a:rPr>
              <a:t>Eastern Front</a:t>
            </a:r>
            <a:r>
              <a:rPr lang="en" sz="2400">
                <a:solidFill>
                  <a:srgbClr val="FFFFFF"/>
                </a:solidFill>
                <a:latin typeface="Architects Daughter"/>
                <a:ea typeface="Architects Daughter"/>
                <a:cs typeface="Architects Daughter"/>
                <a:sym typeface="Architects Daughter"/>
              </a:rPr>
              <a:t>.  Allied forces, led by General </a:t>
            </a:r>
            <a:r>
              <a:rPr b="1" lang="en" sz="2400" u="sng">
                <a:solidFill>
                  <a:srgbClr val="FFFFFF"/>
                </a:solidFill>
                <a:latin typeface="Architects Daughter"/>
                <a:ea typeface="Architects Daughter"/>
                <a:cs typeface="Architects Daughter"/>
                <a:sym typeface="Architects Daughter"/>
              </a:rPr>
              <a:t>Dwight Eisenhower</a:t>
            </a:r>
            <a:r>
              <a:rPr lang="en" sz="2400">
                <a:solidFill>
                  <a:srgbClr val="FFFFFF"/>
                </a:solidFill>
                <a:latin typeface="Architects Daughter"/>
                <a:ea typeface="Architects Daughter"/>
                <a:cs typeface="Architects Daughter"/>
                <a:sym typeface="Architects Daughter"/>
              </a:rPr>
              <a:t>, defeated German General </a:t>
            </a:r>
            <a:r>
              <a:rPr b="1" lang="en" sz="2400" u="sng">
                <a:solidFill>
                  <a:srgbClr val="FFFFFF"/>
                </a:solidFill>
                <a:latin typeface="Architects Daughter"/>
                <a:ea typeface="Architects Daughter"/>
                <a:cs typeface="Architects Daughter"/>
                <a:sym typeface="Architects Daughter"/>
              </a:rPr>
              <a:t>Rommel</a:t>
            </a:r>
            <a:r>
              <a:rPr lang="en" sz="2400" u="sng">
                <a:solidFill>
                  <a:srgbClr val="FFFFFF"/>
                </a:solidFill>
                <a:latin typeface="Architects Daughter"/>
                <a:ea typeface="Architects Daughter"/>
                <a:cs typeface="Architects Daughter"/>
                <a:sym typeface="Architects Daughter"/>
              </a:rPr>
              <a:t>’s </a:t>
            </a:r>
            <a:r>
              <a:rPr lang="en" sz="2400">
                <a:solidFill>
                  <a:srgbClr val="FFFFFF"/>
                </a:solidFill>
                <a:latin typeface="Architects Daughter"/>
                <a:ea typeface="Architects Daughter"/>
                <a:cs typeface="Architects Daughter"/>
                <a:sym typeface="Architects Daughter"/>
              </a:rPr>
              <a:t>forces in North Africa.</a:t>
            </a:r>
          </a:p>
          <a:p>
            <a:pPr lvl="0" rtl="0" algn="ctr">
              <a:spcBef>
                <a:spcPts val="0"/>
              </a:spcBef>
              <a:buNone/>
            </a:pPr>
            <a:r>
              <a:t/>
            </a:r>
            <a:endParaRPr sz="2400">
              <a:solidFill>
                <a:srgbClr val="FFFFFF"/>
              </a:solidFill>
              <a:latin typeface="Architects Daughter"/>
              <a:ea typeface="Architects Daughter"/>
              <a:cs typeface="Architects Daughter"/>
              <a:sym typeface="Architects Daughter"/>
            </a:endParaRPr>
          </a:p>
          <a:p>
            <a:pPr lvl="0" rtl="0" algn="ctr">
              <a:spcBef>
                <a:spcPts val="0"/>
              </a:spcBef>
              <a:buNone/>
            </a:pPr>
            <a:r>
              <a:t/>
            </a:r>
            <a:endParaRPr sz="3000">
              <a:solidFill>
                <a:srgbClr val="FFFFFF"/>
              </a:solidFill>
              <a:latin typeface="Architects Daughter"/>
              <a:ea typeface="Architects Daughter"/>
              <a:cs typeface="Architects Daughter"/>
              <a:sym typeface="Architects Daughter"/>
            </a:endParaRPr>
          </a:p>
          <a:p>
            <a:pPr lvl="0" rtl="0" algn="ctr">
              <a:spcBef>
                <a:spcPts val="0"/>
              </a:spcBef>
              <a:buNone/>
            </a:pPr>
            <a:r>
              <a:t/>
            </a:r>
            <a:endParaRPr/>
          </a:p>
        </p:txBody>
      </p:sp>
      <p:pic>
        <p:nvPicPr>
          <p:cNvPr id="94" name="Shape 94"/>
          <p:cNvPicPr preferRelativeResize="0"/>
          <p:nvPr/>
        </p:nvPicPr>
        <p:blipFill>
          <a:blip r:embed="rId3">
            <a:alphaModFix/>
          </a:blip>
          <a:stretch>
            <a:fillRect/>
          </a:stretch>
        </p:blipFill>
        <p:spPr>
          <a:xfrm>
            <a:off x="236475" y="1016875"/>
            <a:ext cx="4949125" cy="33925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CCCC"/>
        </a:solidFill>
      </p:bgPr>
    </p:bg>
    <p:spTree>
      <p:nvGrpSpPr>
        <p:cNvPr id="98" name="Shape 98"/>
        <p:cNvGrpSpPr/>
        <p:nvPr/>
      </p:nvGrpSpPr>
      <p:grpSpPr>
        <a:xfrm>
          <a:off x="0" y="0"/>
          <a:ext cx="0" cy="0"/>
          <a:chOff x="0" y="0"/>
          <a:chExt cx="0" cy="0"/>
        </a:xfrm>
      </p:grpSpPr>
      <p:sp>
        <p:nvSpPr>
          <p:cNvPr id="99" name="Shape 99"/>
          <p:cNvSpPr txBox="1"/>
          <p:nvPr/>
        </p:nvSpPr>
        <p:spPr>
          <a:xfrm>
            <a:off x="381500" y="127800"/>
            <a:ext cx="8037599" cy="7104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666666"/>
                </a:solidFill>
                <a:latin typeface="Englebert"/>
                <a:ea typeface="Englebert"/>
                <a:cs typeface="Englebert"/>
                <a:sym typeface="Englebert"/>
              </a:rPr>
              <a:t>Turning Point in Europe</a:t>
            </a:r>
          </a:p>
        </p:txBody>
      </p:sp>
      <p:sp>
        <p:nvSpPr>
          <p:cNvPr id="100" name="Shape 100"/>
          <p:cNvSpPr txBox="1"/>
          <p:nvPr/>
        </p:nvSpPr>
        <p:spPr>
          <a:xfrm>
            <a:off x="172200" y="3878825"/>
            <a:ext cx="8799599" cy="1026000"/>
          </a:xfrm>
          <a:prstGeom prst="rect">
            <a:avLst/>
          </a:prstGeom>
          <a:noFill/>
          <a:ln>
            <a:noFill/>
          </a:ln>
        </p:spPr>
        <p:txBody>
          <a:bodyPr anchorCtr="0" anchor="t" bIns="91425" lIns="91425" rIns="91425" tIns="91425">
            <a:noAutofit/>
          </a:bodyPr>
          <a:lstStyle/>
          <a:p>
            <a:pPr lvl="0" rtl="0" algn="ctr">
              <a:spcBef>
                <a:spcPts val="0"/>
              </a:spcBef>
              <a:buClr>
                <a:schemeClr val="dk1"/>
              </a:buClr>
              <a:buSzPct val="45833"/>
              <a:buFont typeface="Arial"/>
              <a:buNone/>
            </a:pPr>
            <a:r>
              <a:rPr lang="en" sz="2400">
                <a:solidFill>
                  <a:srgbClr val="666666"/>
                </a:solidFill>
                <a:latin typeface="Architects Daughter"/>
                <a:ea typeface="Architects Daughter"/>
                <a:cs typeface="Architects Daughter"/>
                <a:sym typeface="Architects Daughter"/>
              </a:rPr>
              <a:t>The Germans then went on the defensive after a turning point victory by the Soviets at the Battle of Stalingrad in February 1943. </a:t>
            </a:r>
          </a:p>
          <a:p>
            <a:pPr lvl="0" rtl="0" algn="ctr">
              <a:spcBef>
                <a:spcPts val="0"/>
              </a:spcBef>
              <a:buNone/>
            </a:pPr>
            <a:r>
              <a:t/>
            </a:r>
            <a:endParaRPr sz="2400">
              <a:solidFill>
                <a:srgbClr val="666666"/>
              </a:solidFill>
              <a:latin typeface="Architects Daughter"/>
              <a:ea typeface="Architects Daughter"/>
              <a:cs typeface="Architects Daughter"/>
              <a:sym typeface="Architects Daughter"/>
            </a:endParaRPr>
          </a:p>
          <a:p>
            <a:pPr lvl="0" rtl="0" algn="ctr">
              <a:spcBef>
                <a:spcPts val="0"/>
              </a:spcBef>
              <a:buNone/>
            </a:pPr>
            <a:r>
              <a:rPr lang="en" sz="2400">
                <a:solidFill>
                  <a:srgbClr val="FFFFFF"/>
                </a:solidFill>
                <a:latin typeface="Architects Daughter"/>
                <a:ea typeface="Architects Daughter"/>
                <a:cs typeface="Architects Daughter"/>
                <a:sym typeface="Architects Daughter"/>
              </a:rPr>
              <a:t> </a:t>
            </a:r>
          </a:p>
          <a:p>
            <a:pPr lvl="0" rtl="0" algn="ctr">
              <a:spcBef>
                <a:spcPts val="0"/>
              </a:spcBef>
              <a:buNone/>
            </a:pPr>
            <a:r>
              <a:t/>
            </a:r>
            <a:endParaRPr/>
          </a:p>
        </p:txBody>
      </p:sp>
      <p:pic>
        <p:nvPicPr>
          <p:cNvPr id="101" name="Shape 101"/>
          <p:cNvPicPr preferRelativeResize="0"/>
          <p:nvPr/>
        </p:nvPicPr>
        <p:blipFill>
          <a:blip r:embed="rId3">
            <a:alphaModFix/>
          </a:blip>
          <a:stretch>
            <a:fillRect/>
          </a:stretch>
        </p:blipFill>
        <p:spPr>
          <a:xfrm>
            <a:off x="1714500" y="838200"/>
            <a:ext cx="5715000" cy="30406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nyme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