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Englebert"/>
      <p:regular r:id="rId14"/>
    </p:embeddedFont>
    <p:embeddedFont>
      <p:font typeface="Arvo"/>
      <p:regular r:id="rId15"/>
      <p:bold r:id="rId16"/>
      <p:italic r:id="rId17"/>
      <p:boldItalic r:id="rId18"/>
    </p:embeddedFont>
    <p:embeddedFont>
      <p:font typeface="Coming Soon"/>
      <p:regular r:id="rId19"/>
    </p:embeddedFont>
    <p:embeddedFont>
      <p:font typeface="Bitter"/>
      <p:regular r:id="rId20"/>
      <p:bold r:id="rId21"/>
      <p: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itter-regular.fntdata"/><Relationship Id="rId11" Type="http://schemas.openxmlformats.org/officeDocument/2006/relationships/slide" Target="slides/slide6.xml"/><Relationship Id="rId22" Type="http://schemas.openxmlformats.org/officeDocument/2006/relationships/font" Target="fonts/Bitter-italic.fntdata"/><Relationship Id="rId10" Type="http://schemas.openxmlformats.org/officeDocument/2006/relationships/slide" Target="slides/slide5.xml"/><Relationship Id="rId21" Type="http://schemas.openxmlformats.org/officeDocument/2006/relationships/font" Target="fonts/Bitter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.xml"/><Relationship Id="rId4" Type="http://schemas.openxmlformats.org/officeDocument/2006/relationships/notesMaster" Target="notesMasters/notesMaster.xml"/><Relationship Id="rId9" Type="http://schemas.openxmlformats.org/officeDocument/2006/relationships/slide" Target="slides/slide4.xml"/><Relationship Id="rId15" Type="http://schemas.openxmlformats.org/officeDocument/2006/relationships/font" Target="fonts/Arvo-regular.fntdata"/><Relationship Id="rId14" Type="http://schemas.openxmlformats.org/officeDocument/2006/relationships/font" Target="fonts/Englebert-regular.fntdata"/><Relationship Id="rId17" Type="http://schemas.openxmlformats.org/officeDocument/2006/relationships/font" Target="fonts/Arvo-italic.fntdata"/><Relationship Id="rId16" Type="http://schemas.openxmlformats.org/officeDocument/2006/relationships/font" Target="fonts/Arvo-bold.fntdata"/><Relationship Id="rId5" Type="http://schemas.openxmlformats.org/officeDocument/2006/relationships/slide" Target="slides/slide.xml"/><Relationship Id="rId19" Type="http://schemas.openxmlformats.org/officeDocument/2006/relationships/font" Target="fonts/ComingSoon-regular.fntdata"/><Relationship Id="rId6" Type="http://schemas.openxmlformats.org/officeDocument/2006/relationships/slide" Target="slides/slide1.xml"/><Relationship Id="rId18" Type="http://schemas.openxmlformats.org/officeDocument/2006/relationships/font" Target="fonts/Arv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175" y="685800"/>
            <a:ext cx="6096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219650" y="1232775"/>
            <a:ext cx="4704599" cy="28304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2219700" y="1156500"/>
            <a:ext cx="4704599" cy="28304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 txBox="1"/>
          <p:nvPr>
            <p:ph type="ctrTitle"/>
          </p:nvPr>
        </p:nvSpPr>
        <p:spPr>
          <a:xfrm>
            <a:off x="2436950" y="1860375"/>
            <a:ext cx="4270200" cy="17286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rgbClr val="434343"/>
              </a:buClr>
              <a:buSzPct val="100000"/>
              <a:defRPr sz="3600">
                <a:solidFill>
                  <a:srgbClr val="434343"/>
                </a:solidFill>
              </a:defRPr>
            </a:lvl1pPr>
            <a:lvl2pPr lvl="1" algn="ctr">
              <a:spcBef>
                <a:spcPts val="0"/>
              </a:spcBef>
              <a:buClr>
                <a:srgbClr val="434343"/>
              </a:buClr>
              <a:buSzPct val="100000"/>
              <a:defRPr sz="3600">
                <a:solidFill>
                  <a:srgbClr val="434343"/>
                </a:solidFill>
              </a:defRPr>
            </a:lvl2pPr>
            <a:lvl3pPr lvl="2" algn="ctr">
              <a:spcBef>
                <a:spcPts val="0"/>
              </a:spcBef>
              <a:buClr>
                <a:srgbClr val="434343"/>
              </a:buClr>
              <a:buSzPct val="100000"/>
              <a:defRPr sz="3600">
                <a:solidFill>
                  <a:srgbClr val="434343"/>
                </a:solidFill>
              </a:defRPr>
            </a:lvl3pPr>
            <a:lvl4pPr lvl="3" algn="ctr">
              <a:spcBef>
                <a:spcPts val="0"/>
              </a:spcBef>
              <a:buClr>
                <a:srgbClr val="434343"/>
              </a:buClr>
              <a:buSzPct val="100000"/>
              <a:defRPr sz="3600">
                <a:solidFill>
                  <a:srgbClr val="434343"/>
                </a:solidFill>
              </a:defRPr>
            </a:lvl4pPr>
            <a:lvl5pPr lvl="4" algn="ctr">
              <a:spcBef>
                <a:spcPts val="0"/>
              </a:spcBef>
              <a:buClr>
                <a:srgbClr val="434343"/>
              </a:buClr>
              <a:buSzPct val="100000"/>
              <a:defRPr sz="3600">
                <a:solidFill>
                  <a:srgbClr val="434343"/>
                </a:solidFill>
              </a:defRPr>
            </a:lvl5pPr>
            <a:lvl6pPr lvl="5" algn="ctr">
              <a:spcBef>
                <a:spcPts val="0"/>
              </a:spcBef>
              <a:buClr>
                <a:srgbClr val="434343"/>
              </a:buClr>
              <a:buSzPct val="100000"/>
              <a:defRPr sz="3600">
                <a:solidFill>
                  <a:srgbClr val="434343"/>
                </a:solidFill>
              </a:defRPr>
            </a:lvl6pPr>
            <a:lvl7pPr lvl="6" algn="ctr">
              <a:spcBef>
                <a:spcPts val="0"/>
              </a:spcBef>
              <a:buClr>
                <a:srgbClr val="434343"/>
              </a:buClr>
              <a:buSzPct val="100000"/>
              <a:defRPr sz="3600">
                <a:solidFill>
                  <a:srgbClr val="434343"/>
                </a:solidFill>
              </a:defRPr>
            </a:lvl7pPr>
            <a:lvl8pPr lvl="7" algn="ctr">
              <a:spcBef>
                <a:spcPts val="0"/>
              </a:spcBef>
              <a:buClr>
                <a:srgbClr val="434343"/>
              </a:buClr>
              <a:buSzPct val="100000"/>
              <a:defRPr sz="3600">
                <a:solidFill>
                  <a:srgbClr val="434343"/>
                </a:solidFill>
              </a:defRPr>
            </a:lvl8pPr>
            <a:lvl9pPr lvl="8" algn="ctr">
              <a:spcBef>
                <a:spcPts val="0"/>
              </a:spcBef>
              <a:buClr>
                <a:srgbClr val="434343"/>
              </a:buClr>
              <a:buSzPct val="100000"/>
              <a:defRPr sz="3600">
                <a:solidFill>
                  <a:srgbClr val="434343"/>
                </a:solidFill>
              </a:defRPr>
            </a:lvl9pPr>
          </a:lstStyle>
          <a:p/>
        </p:txBody>
      </p:sp>
      <p:cxnSp>
        <p:nvCxnSpPr>
          <p:cNvPr id="12" name="Shape 12"/>
          <p:cNvCxnSpPr/>
          <p:nvPr/>
        </p:nvCxnSpPr>
        <p:spPr>
          <a:xfrm>
            <a:off x="2222700" y="1860375"/>
            <a:ext cx="4698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ub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1007250" y="2068050"/>
            <a:ext cx="7129499" cy="11597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1007250" y="1991850"/>
            <a:ext cx="7129499" cy="11597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 txBox="1"/>
          <p:nvPr>
            <p:ph type="ctrTitle"/>
          </p:nvPr>
        </p:nvSpPr>
        <p:spPr>
          <a:xfrm>
            <a:off x="2503150" y="1991850"/>
            <a:ext cx="5633399" cy="11580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rgbClr val="434343"/>
              </a:buClr>
              <a:buSzPct val="100000"/>
              <a:defRPr b="0" sz="1800"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buClr>
                <a:srgbClr val="434343"/>
              </a:buClr>
              <a:buSzPct val="100000"/>
              <a:defRPr b="0"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buClr>
                <a:srgbClr val="434343"/>
              </a:buClr>
              <a:buSzPct val="100000"/>
              <a:defRPr b="0"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buClr>
                <a:srgbClr val="434343"/>
              </a:buClr>
              <a:buSzPct val="100000"/>
              <a:defRPr b="0"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buClr>
                <a:srgbClr val="434343"/>
              </a:buClr>
              <a:buSzPct val="100000"/>
              <a:defRPr b="0"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buClr>
                <a:srgbClr val="434343"/>
              </a:buClr>
              <a:buSzPct val="100000"/>
              <a:defRPr b="0"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buClr>
                <a:srgbClr val="434343"/>
              </a:buClr>
              <a:buSzPct val="100000"/>
              <a:defRPr b="0"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buClr>
                <a:srgbClr val="434343"/>
              </a:buClr>
              <a:buSzPct val="100000"/>
              <a:defRPr b="0"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buClr>
                <a:srgbClr val="434343"/>
              </a:buClr>
              <a:buSzPct val="100000"/>
              <a:defRPr b="0"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007250" y="1990422"/>
            <a:ext cx="1164000" cy="1159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Clr>
                <a:srgbClr val="CCCCCC"/>
              </a:buClr>
              <a:buSzPct val="100000"/>
              <a:buFont typeface="Arvo"/>
              <a:buNone/>
              <a:defRPr b="1" sz="20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 algn="ctr">
              <a:spcBef>
                <a:spcPts val="0"/>
              </a:spcBef>
              <a:buClr>
                <a:srgbClr val="CCCCCC"/>
              </a:buClr>
              <a:buSzPct val="100000"/>
              <a:buFont typeface="Arvo"/>
              <a:buNone/>
              <a:defRPr b="1" sz="20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 algn="ctr">
              <a:spcBef>
                <a:spcPts val="0"/>
              </a:spcBef>
              <a:buClr>
                <a:srgbClr val="CCCCCC"/>
              </a:buClr>
              <a:buSzPct val="100000"/>
              <a:buFont typeface="Arvo"/>
              <a:buNone/>
              <a:defRPr b="1" sz="20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 algn="ctr">
              <a:spcBef>
                <a:spcPts val="0"/>
              </a:spcBef>
              <a:buClr>
                <a:srgbClr val="CCCCCC"/>
              </a:buClr>
              <a:buSzPct val="100000"/>
              <a:buFont typeface="Arvo"/>
              <a:buNone/>
              <a:defRPr b="1" sz="20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 algn="ctr">
              <a:spcBef>
                <a:spcPts val="0"/>
              </a:spcBef>
              <a:buClr>
                <a:srgbClr val="CCCCCC"/>
              </a:buClr>
              <a:buSzPct val="100000"/>
              <a:buFont typeface="Arvo"/>
              <a:buNone/>
              <a:defRPr b="1" sz="20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 algn="ctr">
              <a:spcBef>
                <a:spcPts val="0"/>
              </a:spcBef>
              <a:buClr>
                <a:srgbClr val="CCCCCC"/>
              </a:buClr>
              <a:buSzPct val="100000"/>
              <a:buFont typeface="Arvo"/>
              <a:buNone/>
              <a:defRPr b="1" sz="20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 algn="ctr">
              <a:spcBef>
                <a:spcPts val="0"/>
              </a:spcBef>
              <a:buClr>
                <a:srgbClr val="CCCCCC"/>
              </a:buClr>
              <a:buSzPct val="100000"/>
              <a:buFont typeface="Arvo"/>
              <a:buNone/>
              <a:defRPr b="1" sz="20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 algn="ctr">
              <a:spcBef>
                <a:spcPts val="0"/>
              </a:spcBef>
              <a:buClr>
                <a:srgbClr val="CCCCCC"/>
              </a:buClr>
              <a:buSzPct val="100000"/>
              <a:buFont typeface="Arvo"/>
              <a:buNone/>
              <a:defRPr b="1" sz="20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 algn="ctr">
              <a:spcBef>
                <a:spcPts val="0"/>
              </a:spcBef>
              <a:buClr>
                <a:srgbClr val="CCCCCC"/>
              </a:buClr>
              <a:buSzPct val="100000"/>
              <a:buFont typeface="Arvo"/>
              <a:buNone/>
              <a:defRPr b="1" sz="2000">
                <a:solidFill>
                  <a:srgbClr val="CCCCCC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  <p:cxnSp>
        <p:nvCxnSpPr>
          <p:cNvPr id="18" name="Shape 18"/>
          <p:cNvCxnSpPr/>
          <p:nvPr/>
        </p:nvCxnSpPr>
        <p:spPr>
          <a:xfrm>
            <a:off x="2171400" y="1990436"/>
            <a:ext cx="0" cy="11580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Shape 76"/>
          <p:cNvGrpSpPr/>
          <p:nvPr/>
        </p:nvGrpSpPr>
        <p:grpSpPr>
          <a:xfrm>
            <a:off x="543000" y="530100"/>
            <a:ext cx="8058000" cy="4159499"/>
            <a:chOff x="543000" y="530100"/>
            <a:chExt cx="8058000" cy="4159499"/>
          </a:xfrm>
        </p:grpSpPr>
        <p:sp>
          <p:nvSpPr>
            <p:cNvPr id="77" name="Shape 77"/>
            <p:cNvSpPr/>
            <p:nvPr/>
          </p:nvSpPr>
          <p:spPr>
            <a:xfrm>
              <a:off x="543000" y="606300"/>
              <a:ext cx="8058000" cy="4083299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543000" y="530100"/>
              <a:ext cx="8058000" cy="40832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background 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Quot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965075" y="1005075"/>
            <a:ext cx="7214700" cy="32858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965075" y="928875"/>
            <a:ext cx="7214700" cy="32858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 txBox="1"/>
          <p:nvPr/>
        </p:nvSpPr>
        <p:spPr>
          <a:xfrm>
            <a:off x="2732350" y="940950"/>
            <a:ext cx="3672299" cy="699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6000">
                <a:solidFill>
                  <a:srgbClr val="D9D9D9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</a:p>
        </p:txBody>
      </p:sp>
      <p:cxnSp>
        <p:nvCxnSpPr>
          <p:cNvPr id="23" name="Shape 23"/>
          <p:cNvCxnSpPr/>
          <p:nvPr/>
        </p:nvCxnSpPr>
        <p:spPr>
          <a:xfrm>
            <a:off x="972919" y="1631775"/>
            <a:ext cx="7209599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24" name="Shape 24"/>
          <p:cNvSpPr txBox="1"/>
          <p:nvPr>
            <p:ph idx="1" type="body"/>
          </p:nvPr>
        </p:nvSpPr>
        <p:spPr>
          <a:xfrm>
            <a:off x="1918075" y="1719025"/>
            <a:ext cx="5307899" cy="2171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i="1" sz="2000"/>
            </a:lvl1pPr>
            <a:lvl2pPr lvl="1" rtl="0" algn="ctr">
              <a:spcBef>
                <a:spcPts val="0"/>
              </a:spcBef>
              <a:buSzPct val="100000"/>
              <a:defRPr i="1" sz="2000"/>
            </a:lvl2pPr>
            <a:lvl3pPr lvl="2" rtl="0" algn="ctr">
              <a:spcBef>
                <a:spcPts val="0"/>
              </a:spcBef>
              <a:buSzPct val="100000"/>
              <a:defRPr i="1" sz="2000"/>
            </a:lvl3pPr>
            <a:lvl4pPr lvl="3" rtl="0" algn="ctr">
              <a:spcBef>
                <a:spcPts val="0"/>
              </a:spcBef>
              <a:buSzPct val="100000"/>
              <a:defRPr i="1" sz="2000"/>
            </a:lvl4pPr>
            <a:lvl5pPr lvl="4" rtl="0" algn="ctr">
              <a:spcBef>
                <a:spcPts val="0"/>
              </a:spcBef>
              <a:buSzPct val="100000"/>
              <a:defRPr i="1" sz="2000"/>
            </a:lvl5pPr>
            <a:lvl6pPr lvl="5" rtl="0" algn="ctr">
              <a:spcBef>
                <a:spcPts val="0"/>
              </a:spcBef>
              <a:buSzPct val="100000"/>
              <a:defRPr i="1" sz="2000"/>
            </a:lvl6pPr>
            <a:lvl7pPr lvl="6" rtl="0" algn="ctr">
              <a:spcBef>
                <a:spcPts val="0"/>
              </a:spcBef>
              <a:buSzPct val="100000"/>
              <a:defRPr i="1" sz="2000"/>
            </a:lvl7pPr>
            <a:lvl8pPr lvl="7" rtl="0" algn="ctr">
              <a:spcBef>
                <a:spcPts val="0"/>
              </a:spcBef>
              <a:buSzPct val="100000"/>
              <a:defRPr i="1" sz="2000"/>
            </a:lvl8pPr>
            <a:lvl9pPr lvl="8" algn="ctr">
              <a:spcBef>
                <a:spcPts val="0"/>
              </a:spcBef>
              <a:buSzPct val="100000"/>
              <a:defRPr i="1" sz="2000"/>
            </a:lvl9pPr>
          </a:lstStyle>
          <a:p/>
        </p:txBody>
      </p:sp>
      <p:grpSp>
        <p:nvGrpSpPr>
          <p:cNvPr id="25" name="Shape 25"/>
          <p:cNvGrpSpPr/>
          <p:nvPr/>
        </p:nvGrpSpPr>
        <p:grpSpPr>
          <a:xfrm>
            <a:off x="4226084" y="928886"/>
            <a:ext cx="691831" cy="699599"/>
            <a:chOff x="4220518" y="928886"/>
            <a:chExt cx="691831" cy="699599"/>
          </a:xfrm>
        </p:grpSpPr>
        <p:cxnSp>
          <p:nvCxnSpPr>
            <p:cNvPr id="26" name="Shape 26"/>
            <p:cNvCxnSpPr/>
            <p:nvPr/>
          </p:nvCxnSpPr>
          <p:spPr>
            <a:xfrm>
              <a:off x="4220518" y="928886"/>
              <a:ext cx="0" cy="699599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4912350" y="928886"/>
              <a:ext cx="0" cy="699599"/>
            </a:xfrm>
            <a:prstGeom prst="straightConnector1">
              <a:avLst/>
            </a:prstGeom>
            <a:noFill/>
            <a:ln cap="flat" cmpd="sng" w="9525">
              <a:solidFill>
                <a:srgbClr val="D9D9D9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+ 1 column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/>
        </p:nvSpPr>
        <p:spPr>
          <a:xfrm>
            <a:off x="543000" y="606300"/>
            <a:ext cx="8058000" cy="40832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>
            <a:off x="543000" y="530100"/>
            <a:ext cx="8058000" cy="4083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1" name="Shape 31"/>
          <p:cNvCxnSpPr/>
          <p:nvPr/>
        </p:nvCxnSpPr>
        <p:spPr>
          <a:xfrm>
            <a:off x="1333200" y="530111"/>
            <a:ext cx="0" cy="802799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2" name="Shape 32"/>
          <p:cNvCxnSpPr/>
          <p:nvPr/>
        </p:nvCxnSpPr>
        <p:spPr>
          <a:xfrm>
            <a:off x="542850" y="1326975"/>
            <a:ext cx="80583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3" name="Shape 33"/>
          <p:cNvSpPr txBox="1"/>
          <p:nvPr>
            <p:ph type="title"/>
          </p:nvPr>
        </p:nvSpPr>
        <p:spPr>
          <a:xfrm>
            <a:off x="1379650" y="530100"/>
            <a:ext cx="6725400" cy="796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1379650" y="1502273"/>
            <a:ext cx="6725400" cy="2804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2000"/>
            </a:lvl1pPr>
            <a:lvl2pPr lvl="1">
              <a:spcBef>
                <a:spcPts val="0"/>
              </a:spcBef>
              <a:buSzPct val="100000"/>
              <a:defRPr sz="2000"/>
            </a:lvl2pPr>
            <a:lvl3pPr lvl="2">
              <a:spcBef>
                <a:spcPts val="0"/>
              </a:spcBef>
              <a:buSzPct val="100000"/>
              <a:defRPr sz="2000"/>
            </a:lvl3pPr>
            <a:lvl4pPr lvl="3">
              <a:spcBef>
                <a:spcPts val="0"/>
              </a:spcBef>
              <a:buSzPct val="100000"/>
              <a:defRPr sz="2000"/>
            </a:lvl4pPr>
            <a:lvl5pPr lvl="4">
              <a:spcBef>
                <a:spcPts val="0"/>
              </a:spcBef>
              <a:buSzPct val="100000"/>
              <a:defRPr sz="2000"/>
            </a:lvl5pPr>
            <a:lvl6pPr lvl="5">
              <a:spcBef>
                <a:spcPts val="0"/>
              </a:spcBef>
              <a:buSzPct val="100000"/>
              <a:defRPr sz="2000"/>
            </a:lvl6pPr>
            <a:lvl7pPr lvl="6">
              <a:spcBef>
                <a:spcPts val="0"/>
              </a:spcBef>
              <a:buSzPct val="100000"/>
              <a:defRPr sz="2000"/>
            </a:lvl7pPr>
            <a:lvl8pPr lvl="7">
              <a:spcBef>
                <a:spcPts val="0"/>
              </a:spcBef>
              <a:buSzPct val="100000"/>
              <a:defRPr sz="2000"/>
            </a:lvl8pPr>
            <a:lvl9pPr lvl="8">
              <a:spcBef>
                <a:spcPts val="0"/>
              </a:spcBef>
              <a:buSzPct val="100000"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+ 2 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543000" y="606300"/>
            <a:ext cx="8058000" cy="40832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543000" y="530100"/>
            <a:ext cx="8058000" cy="4083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1333200" y="530111"/>
            <a:ext cx="0" cy="802799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9" name="Shape 39"/>
          <p:cNvCxnSpPr/>
          <p:nvPr/>
        </p:nvCxnSpPr>
        <p:spPr>
          <a:xfrm>
            <a:off x="542850" y="1326975"/>
            <a:ext cx="80583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0" name="Shape 40"/>
          <p:cNvSpPr txBox="1"/>
          <p:nvPr>
            <p:ph type="title"/>
          </p:nvPr>
        </p:nvSpPr>
        <p:spPr>
          <a:xfrm>
            <a:off x="1379650" y="530100"/>
            <a:ext cx="6725400" cy="796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1333200" y="1538075"/>
            <a:ext cx="3232199" cy="276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988460" y="1538075"/>
            <a:ext cx="3232199" cy="276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+ 3 column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543000" y="606300"/>
            <a:ext cx="8058000" cy="40832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543000" y="530100"/>
            <a:ext cx="8058000" cy="4083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6" name="Shape 46"/>
          <p:cNvCxnSpPr/>
          <p:nvPr/>
        </p:nvCxnSpPr>
        <p:spPr>
          <a:xfrm>
            <a:off x="1333200" y="530111"/>
            <a:ext cx="0" cy="802799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7" name="Shape 47"/>
          <p:cNvCxnSpPr/>
          <p:nvPr/>
        </p:nvCxnSpPr>
        <p:spPr>
          <a:xfrm>
            <a:off x="542850" y="1326975"/>
            <a:ext cx="80583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1379650" y="530100"/>
            <a:ext cx="6725400" cy="796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1333200" y="1504100"/>
            <a:ext cx="2235599" cy="272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3683437" y="1504100"/>
            <a:ext cx="2235599" cy="272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  <p:sp>
        <p:nvSpPr>
          <p:cNvPr id="51" name="Shape 51"/>
          <p:cNvSpPr txBox="1"/>
          <p:nvPr>
            <p:ph idx="3" type="body"/>
          </p:nvPr>
        </p:nvSpPr>
        <p:spPr>
          <a:xfrm>
            <a:off x="6033675" y="1504100"/>
            <a:ext cx="2235599" cy="272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543000" y="606300"/>
            <a:ext cx="8058000" cy="40832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>
            <a:off x="543000" y="530100"/>
            <a:ext cx="8058000" cy="4083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55" name="Shape 55"/>
          <p:cNvCxnSpPr/>
          <p:nvPr/>
        </p:nvCxnSpPr>
        <p:spPr>
          <a:xfrm>
            <a:off x="1333200" y="530111"/>
            <a:ext cx="0" cy="802799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6" name="Shape 56"/>
          <p:cNvCxnSpPr/>
          <p:nvPr/>
        </p:nvCxnSpPr>
        <p:spPr>
          <a:xfrm>
            <a:off x="542850" y="1326975"/>
            <a:ext cx="80583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7" name="Shape 57"/>
          <p:cNvSpPr txBox="1"/>
          <p:nvPr>
            <p:ph type="title"/>
          </p:nvPr>
        </p:nvSpPr>
        <p:spPr>
          <a:xfrm>
            <a:off x="1379650" y="530100"/>
            <a:ext cx="6725400" cy="796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/>
        </p:nvSpPr>
        <p:spPr>
          <a:xfrm>
            <a:off x="543000" y="606300"/>
            <a:ext cx="8058000" cy="40832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/>
        </p:nvSpPr>
        <p:spPr>
          <a:xfrm>
            <a:off x="543000" y="530100"/>
            <a:ext cx="8058000" cy="40832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42850" y="4204075"/>
            <a:ext cx="80583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62" name="Shape 62"/>
          <p:cNvSpPr txBox="1"/>
          <p:nvPr>
            <p:ph idx="1" type="body"/>
          </p:nvPr>
        </p:nvSpPr>
        <p:spPr>
          <a:xfrm>
            <a:off x="542850" y="4204075"/>
            <a:ext cx="8058300" cy="4091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buNone/>
              <a:defRPr sz="1000"/>
            </a:lvl1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 with horizontal divi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Shape 64"/>
          <p:cNvGrpSpPr/>
          <p:nvPr/>
        </p:nvGrpSpPr>
        <p:grpSpPr>
          <a:xfrm>
            <a:off x="543000" y="530100"/>
            <a:ext cx="8058000" cy="4159499"/>
            <a:chOff x="543000" y="530100"/>
            <a:chExt cx="8058000" cy="4159499"/>
          </a:xfrm>
        </p:grpSpPr>
        <p:sp>
          <p:nvSpPr>
            <p:cNvPr id="65" name="Shape 65"/>
            <p:cNvSpPr/>
            <p:nvPr/>
          </p:nvSpPr>
          <p:spPr>
            <a:xfrm>
              <a:off x="543000" y="606300"/>
              <a:ext cx="8058000" cy="4083299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543000" y="530100"/>
              <a:ext cx="8058000" cy="40832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67" name="Shape 67"/>
          <p:cNvCxnSpPr/>
          <p:nvPr/>
        </p:nvCxnSpPr>
        <p:spPr>
          <a:xfrm>
            <a:off x="1333200" y="530111"/>
            <a:ext cx="0" cy="802799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8" name="Shape 68"/>
          <p:cNvCxnSpPr/>
          <p:nvPr/>
        </p:nvCxnSpPr>
        <p:spPr>
          <a:xfrm>
            <a:off x="542850" y="1326975"/>
            <a:ext cx="80583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lank with vertical divi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543000" y="530100"/>
            <a:ext cx="8058000" cy="4159499"/>
            <a:chOff x="543000" y="530100"/>
            <a:chExt cx="8058000" cy="4159499"/>
          </a:xfrm>
        </p:grpSpPr>
        <p:sp>
          <p:nvSpPr>
            <p:cNvPr id="71" name="Shape 71"/>
            <p:cNvSpPr/>
            <p:nvPr/>
          </p:nvSpPr>
          <p:spPr>
            <a:xfrm>
              <a:off x="543000" y="606300"/>
              <a:ext cx="8058000" cy="4083299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 rt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543000" y="530100"/>
              <a:ext cx="8058000" cy="40832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73" name="Shape 73"/>
          <p:cNvCxnSpPr/>
          <p:nvPr/>
        </p:nvCxnSpPr>
        <p:spPr>
          <a:xfrm>
            <a:off x="1333200" y="530111"/>
            <a:ext cx="0" cy="40782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4" name="Shape 74"/>
          <p:cNvCxnSpPr/>
          <p:nvPr/>
        </p:nvCxnSpPr>
        <p:spPr>
          <a:xfrm>
            <a:off x="542850" y="1326975"/>
            <a:ext cx="796199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3.jpg"/><Relationship Id="rId2" Type="http://schemas.openxmlformats.org/officeDocument/2006/relationships/slideLayout" Target="../slideLayouts/slideLayout.xml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idx="1" type="body"/>
          </p:nvPr>
        </p:nvSpPr>
        <p:spPr>
          <a:xfrm>
            <a:off x="1379650" y="1502273"/>
            <a:ext cx="6725400" cy="28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600"/>
              </a:spcBef>
              <a:buClr>
                <a:srgbClr val="D9D9D9"/>
              </a:buClr>
              <a:buSzPct val="100000"/>
              <a:buFont typeface="Bitter"/>
              <a:buChar char="■"/>
              <a:defRPr sz="30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1pPr>
            <a:lvl2pPr lvl="1">
              <a:spcBef>
                <a:spcPts val="480"/>
              </a:spcBef>
              <a:buClr>
                <a:srgbClr val="D9D9D9"/>
              </a:buClr>
              <a:buSzPct val="100000"/>
              <a:buFont typeface="Bitter"/>
              <a:buChar char="■"/>
              <a:defRPr sz="24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2pPr>
            <a:lvl3pPr lvl="2">
              <a:spcBef>
                <a:spcPts val="480"/>
              </a:spcBef>
              <a:buClr>
                <a:srgbClr val="D9D9D9"/>
              </a:buClr>
              <a:buSzPct val="100000"/>
              <a:buFont typeface="Bitter"/>
              <a:defRPr sz="24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3pPr>
            <a:lvl4pPr lvl="3">
              <a:spcBef>
                <a:spcPts val="360"/>
              </a:spcBef>
              <a:buClr>
                <a:srgbClr val="D9D9D9"/>
              </a:buClr>
              <a:buSzPct val="100000"/>
              <a:buFont typeface="Bitter"/>
              <a:buChar char="■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4pPr>
            <a:lvl5pPr lvl="4">
              <a:spcBef>
                <a:spcPts val="360"/>
              </a:spcBef>
              <a:buClr>
                <a:srgbClr val="434343"/>
              </a:buClr>
              <a:buSzPct val="100000"/>
              <a:buFont typeface="Bitter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5pPr>
            <a:lvl6pPr lvl="5">
              <a:spcBef>
                <a:spcPts val="360"/>
              </a:spcBef>
              <a:buClr>
                <a:srgbClr val="434343"/>
              </a:buClr>
              <a:buSzPct val="100000"/>
              <a:buFont typeface="Bitter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6pPr>
            <a:lvl7pPr lvl="6">
              <a:spcBef>
                <a:spcPts val="360"/>
              </a:spcBef>
              <a:buClr>
                <a:srgbClr val="434343"/>
              </a:buClr>
              <a:buSzPct val="100000"/>
              <a:buFont typeface="Bitter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7pPr>
            <a:lvl8pPr lvl="7">
              <a:spcBef>
                <a:spcPts val="360"/>
              </a:spcBef>
              <a:buClr>
                <a:srgbClr val="434343"/>
              </a:buClr>
              <a:buSzPct val="100000"/>
              <a:buFont typeface="Bitter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8pPr>
            <a:lvl9pPr lvl="8">
              <a:spcBef>
                <a:spcPts val="360"/>
              </a:spcBef>
              <a:buClr>
                <a:srgbClr val="434343"/>
              </a:buClr>
              <a:buSzPct val="100000"/>
              <a:buFont typeface="Bitter"/>
              <a:defRPr sz="1800">
                <a:solidFill>
                  <a:srgbClr val="434343"/>
                </a:solidFill>
                <a:latin typeface="Bitter"/>
                <a:ea typeface="Bitter"/>
                <a:cs typeface="Bitter"/>
                <a:sym typeface="Bitter"/>
              </a:defRPr>
            </a:lvl9pPr>
          </a:lstStyle>
          <a:p/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1379650" y="530100"/>
            <a:ext cx="6725400" cy="796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rgbClr val="999999"/>
              </a:buClr>
              <a:buSzPct val="1000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>
              <a:spcBef>
                <a:spcPts val="0"/>
              </a:spcBef>
              <a:buClr>
                <a:srgbClr val="999999"/>
              </a:buClr>
              <a:buSzPct val="1000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>
              <a:spcBef>
                <a:spcPts val="0"/>
              </a:spcBef>
              <a:buClr>
                <a:srgbClr val="999999"/>
              </a:buClr>
              <a:buSzPct val="1000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>
              <a:spcBef>
                <a:spcPts val="0"/>
              </a:spcBef>
              <a:buClr>
                <a:srgbClr val="999999"/>
              </a:buClr>
              <a:buSzPct val="1000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>
              <a:spcBef>
                <a:spcPts val="0"/>
              </a:spcBef>
              <a:buClr>
                <a:srgbClr val="999999"/>
              </a:buClr>
              <a:buSzPct val="1000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>
              <a:spcBef>
                <a:spcPts val="0"/>
              </a:spcBef>
              <a:buClr>
                <a:srgbClr val="999999"/>
              </a:buClr>
              <a:buSzPct val="1000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>
              <a:spcBef>
                <a:spcPts val="0"/>
              </a:spcBef>
              <a:buClr>
                <a:srgbClr val="999999"/>
              </a:buClr>
              <a:buSzPct val="1000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>
              <a:spcBef>
                <a:spcPts val="0"/>
              </a:spcBef>
              <a:buClr>
                <a:srgbClr val="999999"/>
              </a:buClr>
              <a:buSzPct val="1000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>
              <a:spcBef>
                <a:spcPts val="0"/>
              </a:spcBef>
              <a:buClr>
                <a:srgbClr val="999999"/>
              </a:buClr>
              <a:buSzPct val="100000"/>
              <a:buFont typeface="Arvo"/>
              <a:buNone/>
              <a:defRPr sz="1800">
                <a:solidFill>
                  <a:srgbClr val="999999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0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png"/><Relationship Id="rId4" Type="http://schemas.openxmlformats.org/officeDocument/2006/relationships/image" Target="../media/image08.png"/><Relationship Id="rId5" Type="http://schemas.openxmlformats.org/officeDocument/2006/relationships/image" Target="../media/image0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Relationship Id="rId4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2436950" y="1860375"/>
            <a:ext cx="4270200" cy="1728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latin typeface="Englebert"/>
                <a:ea typeface="Englebert"/>
                <a:cs typeface="Englebert"/>
                <a:sym typeface="Englebert"/>
              </a:rPr>
              <a:t>7-4.5:</a:t>
            </a:r>
          </a:p>
          <a:p>
            <a:pPr lvl="0">
              <a:spcBef>
                <a:spcPts val="0"/>
              </a:spcBef>
              <a:buNone/>
            </a:pPr>
            <a:r>
              <a:rPr lang="en" sz="4800">
                <a:latin typeface="Englebert"/>
                <a:ea typeface="Englebert"/>
                <a:cs typeface="Englebert"/>
                <a:sym typeface="Englebert"/>
              </a:rPr>
              <a:t>Causes of WWII</a:t>
            </a:r>
          </a:p>
        </p:txBody>
      </p:sp>
      <p:sp>
        <p:nvSpPr>
          <p:cNvPr id="85" name="Shape 85"/>
          <p:cNvSpPr/>
          <p:nvPr/>
        </p:nvSpPr>
        <p:spPr>
          <a:xfrm>
            <a:off x="4404632" y="1418808"/>
            <a:ext cx="334736" cy="334718"/>
          </a:xfrm>
          <a:custGeom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43434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1379650" y="530100"/>
            <a:ext cx="6725400" cy="796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latin typeface="Englebert"/>
                <a:ea typeface="Englebert"/>
                <a:cs typeface="Englebert"/>
                <a:sym typeface="Englebert"/>
              </a:rPr>
              <a:t>What caused World War II?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564925" y="1274275"/>
            <a:ext cx="5171699" cy="2804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" sz="2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World War II was caused by the </a:t>
            </a:r>
            <a:r>
              <a:rPr b="1" lang="en" sz="2200" u="sng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military aggression</a:t>
            </a:r>
            <a:r>
              <a:rPr lang="en" sz="2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 displayed by Germany, Italy, and Japan and the </a:t>
            </a:r>
            <a:r>
              <a:rPr b="1" lang="en" sz="2200" u="sng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discontent</a:t>
            </a:r>
            <a:r>
              <a:rPr lang="en" sz="2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 caused by the provisions in the </a:t>
            </a:r>
            <a:r>
              <a:rPr b="1" lang="en" sz="2200" u="sng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Treaty of Versailles</a:t>
            </a:r>
            <a:r>
              <a:rPr lang="en" sz="2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.   As these countries worked to build empires, little was done by the international community to stop them.  Countries were tied up by the Great Depression.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2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767932" y="761145"/>
            <a:ext cx="334736" cy="334718"/>
          </a:xfrm>
          <a:custGeom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076" y="1405850"/>
            <a:ext cx="2718074" cy="312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1379650" y="530100"/>
            <a:ext cx="6725400" cy="796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Englebert"/>
                <a:ea typeface="Englebert"/>
                <a:cs typeface="Englebert"/>
                <a:sym typeface="Englebert"/>
              </a:rPr>
              <a:t>What did the League failed to stop?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4050" y="3420225"/>
            <a:ext cx="8052600" cy="65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The </a:t>
            </a:r>
            <a:r>
              <a:rPr b="1" lang="en" sz="2200" u="sng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League of Nations</a:t>
            </a:r>
            <a:r>
              <a:rPr lang="en" sz="2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 failed to stop </a:t>
            </a:r>
            <a:r>
              <a:rPr b="1" lang="en" sz="2200" u="sng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Italy</a:t>
            </a:r>
            <a:r>
              <a:rPr lang="en" sz="2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 from invading </a:t>
            </a:r>
            <a:r>
              <a:rPr b="1" lang="en" sz="2200" u="sng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Ethiopia</a:t>
            </a:r>
            <a:r>
              <a:rPr lang="en" sz="2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 and </a:t>
            </a:r>
            <a:r>
              <a:rPr b="1" lang="en" sz="2200" u="sng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Germany</a:t>
            </a:r>
            <a:r>
              <a:rPr lang="en" sz="2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 from </a:t>
            </a:r>
            <a:r>
              <a:rPr b="1" lang="en" sz="2200" u="sng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militarizing</a:t>
            </a:r>
            <a:r>
              <a:rPr lang="en" sz="2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 and occupying the Rhineland.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767932" y="761145"/>
            <a:ext cx="334736" cy="334718"/>
          </a:xfrm>
          <a:custGeom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0575" y="1387300"/>
            <a:ext cx="3246201" cy="214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6649" y="1387300"/>
            <a:ext cx="3015725" cy="214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1183925" y="3091350"/>
            <a:ext cx="2920500" cy="33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Italian troops in Ethiopia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5204262" y="3012425"/>
            <a:ext cx="2920500" cy="33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German troops crossing bridge into Rhineland (1936)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1379650" y="530100"/>
            <a:ext cx="6725400" cy="796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Englebert"/>
                <a:ea typeface="Englebert"/>
                <a:cs typeface="Englebert"/>
                <a:sym typeface="Englebert"/>
              </a:rPr>
              <a:t>Who formed the Axis Alliance?</a:t>
            </a:r>
          </a:p>
        </p:txBody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5209275" y="1499625"/>
            <a:ext cx="3422099" cy="65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In 1936, Italy, Germany, and Japan formed the </a:t>
            </a:r>
            <a:r>
              <a:rPr b="1" lang="en" sz="2200" u="sng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Axis Alliance</a:t>
            </a:r>
            <a:r>
              <a:rPr lang="en" sz="2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.  They then sent troops and weapons to Spain to assist </a:t>
            </a:r>
            <a:r>
              <a:rPr b="1" lang="en" sz="2200" u="sng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Francisco Franco</a:t>
            </a:r>
            <a:r>
              <a:rPr lang="en" sz="2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 in winning the </a:t>
            </a:r>
            <a:r>
              <a:rPr b="1" lang="en" sz="2200" u="sng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Spanish Civil War</a:t>
            </a:r>
            <a:r>
              <a:rPr lang="en" sz="2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.  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11" name="Shape 111"/>
          <p:cNvSpPr/>
          <p:nvPr/>
        </p:nvSpPr>
        <p:spPr>
          <a:xfrm>
            <a:off x="767932" y="761145"/>
            <a:ext cx="334736" cy="334718"/>
          </a:xfrm>
          <a:custGeom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9614" y="1326900"/>
            <a:ext cx="2532211" cy="1777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09625" y="3013825"/>
            <a:ext cx="2532199" cy="168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250" y="1326900"/>
            <a:ext cx="1857375" cy="337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1379650" y="530100"/>
            <a:ext cx="6725400" cy="796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Englebert"/>
                <a:ea typeface="Englebert"/>
                <a:cs typeface="Englebert"/>
                <a:sym typeface="Englebert"/>
              </a:rPr>
              <a:t>What was the US policy at the start?</a:t>
            </a:r>
          </a:p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3012425" y="1183925"/>
            <a:ext cx="3065100" cy="65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The United States chose to remain in </a:t>
            </a:r>
            <a:r>
              <a:rPr b="1" lang="en" sz="2200" u="sng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isolationism</a:t>
            </a:r>
            <a:r>
              <a:rPr lang="en" sz="2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, passing a series of </a:t>
            </a:r>
            <a:r>
              <a:rPr b="1" lang="en" sz="2200" u="sng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Neutrality Acts</a:t>
            </a:r>
            <a:r>
              <a:rPr lang="en" sz="2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 that prohibited them from loaning money or selling weapons to countries at war.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  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767932" y="761145"/>
            <a:ext cx="334736" cy="334718"/>
          </a:xfrm>
          <a:custGeom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3700" y="1183925"/>
            <a:ext cx="2876250" cy="33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6476" y="1326899"/>
            <a:ext cx="2590650" cy="327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1379650" y="530100"/>
            <a:ext cx="6725400" cy="796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Englebert"/>
                <a:ea typeface="Englebert"/>
                <a:cs typeface="Englebert"/>
                <a:sym typeface="Englebert"/>
              </a:rPr>
              <a:t>What is appeasement?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807675" y="1618050"/>
            <a:ext cx="4874099" cy="65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Great Britain and France falsely believed that a policy of </a:t>
            </a:r>
            <a:r>
              <a:rPr b="1" lang="en" sz="1800" u="sng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appeasement</a:t>
            </a:r>
            <a:r>
              <a:rPr lang="en" sz="1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 (giving into demands) would prevent another war.  The Prime Minister of Great Britain </a:t>
            </a:r>
            <a:r>
              <a:rPr b="1" lang="en" sz="1800" u="sng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Neville Chamberlain</a:t>
            </a:r>
            <a:r>
              <a:rPr lang="en" sz="1800" u="sng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" sz="1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argued for this theory.  The lack of a firm hand against the aggressive movements of the Axis allowed Hitler to </a:t>
            </a:r>
            <a:r>
              <a:rPr b="1" lang="en" sz="1800" u="sng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annex Austria</a:t>
            </a:r>
            <a:r>
              <a:rPr lang="en" sz="1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 in 1938.  This is called Anschluss.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  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767932" y="761145"/>
            <a:ext cx="334736" cy="334718"/>
          </a:xfrm>
          <a:custGeom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5775" y="1618044"/>
            <a:ext cx="3243974" cy="272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1379650" y="530100"/>
            <a:ext cx="6725400" cy="796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Englebert"/>
                <a:ea typeface="Englebert"/>
                <a:cs typeface="Englebert"/>
                <a:sym typeface="Englebert"/>
              </a:rPr>
              <a:t>What is the Munich Pact?</a:t>
            </a: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767925" y="1381275"/>
            <a:ext cx="2664300" cy="65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Hitler then demanded the </a:t>
            </a:r>
            <a:r>
              <a:rPr b="1" lang="en" sz="1800" u="sng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Sudetenland</a:t>
            </a:r>
            <a:r>
              <a:rPr lang="en" sz="1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 (part of </a:t>
            </a:r>
            <a:r>
              <a:rPr b="1" lang="en" sz="1800" u="sng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Czechoslovakia</a:t>
            </a:r>
            <a:r>
              <a:rPr lang="en" sz="1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) during the Munich Conference of 1938.  He promised that he would demand no more land after that.  France and Great Britain agreed to the </a:t>
            </a:r>
            <a:r>
              <a:rPr b="1" lang="en" sz="1800" u="sng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Munich Pact</a:t>
            </a:r>
            <a:r>
              <a:rPr lang="en" sz="18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.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  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767932" y="761145"/>
            <a:ext cx="334736" cy="334718"/>
          </a:xfrm>
          <a:custGeom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7112" y="1381275"/>
            <a:ext cx="3667125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4100" y="2723344"/>
            <a:ext cx="2256500" cy="1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Shape 141"/>
          <p:cNvSpPr/>
          <p:nvPr/>
        </p:nvSpPr>
        <p:spPr>
          <a:xfrm flipH="1" rot="-501417">
            <a:off x="3609249" y="1820770"/>
            <a:ext cx="1789602" cy="796858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6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CHAMBERLAIN (GB)</a:t>
            </a:r>
          </a:p>
        </p:txBody>
      </p:sp>
      <p:sp>
        <p:nvSpPr>
          <p:cNvPr id="142" name="Shape 142"/>
          <p:cNvSpPr/>
          <p:nvPr/>
        </p:nvSpPr>
        <p:spPr>
          <a:xfrm rot="1638808">
            <a:off x="7769037" y="3638350"/>
            <a:ext cx="1170949" cy="796869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FFFFFF"/>
                </a:solidFill>
                <a:latin typeface="Englebert"/>
                <a:ea typeface="Englebert"/>
                <a:cs typeface="Englebert"/>
                <a:sym typeface="Englebert"/>
              </a:rPr>
              <a:t>HITLER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1379650" y="530100"/>
            <a:ext cx="6725400" cy="796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Englebert"/>
                <a:ea typeface="Englebert"/>
                <a:cs typeface="Englebert"/>
                <a:sym typeface="Englebert"/>
              </a:rPr>
              <a:t>How did appeasement fail?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4551525" y="1881175"/>
            <a:ext cx="4104300" cy="65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Appeasement proved to be a failure when </a:t>
            </a:r>
            <a:r>
              <a:rPr b="1" lang="en" sz="2400" u="sng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Hitler</a:t>
            </a:r>
            <a:r>
              <a:rPr lang="en" sz="24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 invaded </a:t>
            </a:r>
            <a:r>
              <a:rPr b="1" lang="en" sz="2400" u="sng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Czechoslovakia</a:t>
            </a:r>
            <a:r>
              <a:rPr lang="en" sz="24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 in early 1939.  </a:t>
            </a:r>
            <a:r>
              <a:rPr b="1" lang="en" sz="2400" u="sng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Italy</a:t>
            </a:r>
            <a:r>
              <a:rPr b="1" lang="en" sz="24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 </a:t>
            </a:r>
            <a:r>
              <a:rPr lang="en" sz="24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then invaded </a:t>
            </a:r>
            <a:r>
              <a:rPr b="1" lang="en" sz="2400" u="sng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Albania</a:t>
            </a:r>
            <a:r>
              <a:rPr lang="en" sz="24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 soon after.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  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49" name="Shape 149"/>
          <p:cNvSpPr/>
          <p:nvPr/>
        </p:nvSpPr>
        <p:spPr>
          <a:xfrm>
            <a:off x="767932" y="761145"/>
            <a:ext cx="334736" cy="334718"/>
          </a:xfrm>
          <a:custGeom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650" y="1326900"/>
            <a:ext cx="3895325" cy="335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x="1379650" y="530100"/>
            <a:ext cx="6725400" cy="796799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latin typeface="Englebert"/>
                <a:ea typeface="Englebert"/>
                <a:cs typeface="Englebert"/>
                <a:sym typeface="Englebert"/>
              </a:rPr>
              <a:t>How did war officially begin?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70900" y="1407600"/>
            <a:ext cx="4104300" cy="65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WWII officially began in </a:t>
            </a:r>
            <a:r>
              <a:rPr b="1" lang="en" sz="2200" u="sng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September 1939</a:t>
            </a:r>
            <a:r>
              <a:rPr lang="en" sz="2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 when </a:t>
            </a:r>
            <a:r>
              <a:rPr b="1" lang="en" sz="2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Hitler </a:t>
            </a:r>
            <a:r>
              <a:rPr lang="en" sz="2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invaded </a:t>
            </a:r>
            <a:r>
              <a:rPr b="1" lang="en" sz="2200" u="sng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Poland</a:t>
            </a:r>
            <a:r>
              <a:rPr lang="en" sz="2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.  Britain and France came to Poland’s defense and declared war. </a:t>
            </a:r>
            <a:r>
              <a:rPr b="1" lang="en" sz="2200" u="sng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Japan</a:t>
            </a:r>
            <a:r>
              <a:rPr lang="en" sz="2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 and </a:t>
            </a:r>
            <a:r>
              <a:rPr b="1" lang="en" sz="2200" u="sng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China</a:t>
            </a:r>
            <a:r>
              <a:rPr lang="en" sz="2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 joined the war after Japan invaded in 1937. 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chemeClr val="dk1"/>
                </a:solidFill>
                <a:latin typeface="Coming Soon"/>
                <a:ea typeface="Coming Soon"/>
                <a:cs typeface="Coming Soon"/>
                <a:sym typeface="Coming Soon"/>
              </a:rPr>
              <a:t>  </a:t>
            </a:r>
            <a:r>
              <a:rPr lang="en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solidFill>
                <a:schemeClr val="dk1"/>
              </a:solidFill>
              <a:latin typeface="Coming Soon"/>
              <a:ea typeface="Coming Soon"/>
              <a:cs typeface="Coming Soon"/>
              <a:sym typeface="Coming Soon"/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20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767932" y="761145"/>
            <a:ext cx="334736" cy="334718"/>
          </a:xfrm>
          <a:custGeom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4975" y="1407600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Jourdai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